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3" r:id="rId2"/>
    <p:sldId id="278" r:id="rId3"/>
    <p:sldId id="282" r:id="rId4"/>
    <p:sldId id="267" r:id="rId5"/>
    <p:sldId id="294" r:id="rId6"/>
    <p:sldId id="303" r:id="rId7"/>
    <p:sldId id="298" r:id="rId8"/>
    <p:sldId id="295" r:id="rId9"/>
    <p:sldId id="296" r:id="rId10"/>
    <p:sldId id="302" r:id="rId11"/>
    <p:sldId id="305" r:id="rId12"/>
    <p:sldId id="307" r:id="rId13"/>
    <p:sldId id="308" r:id="rId14"/>
    <p:sldId id="309" r:id="rId15"/>
    <p:sldId id="310" r:id="rId16"/>
    <p:sldId id="304" r:id="rId17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7C66"/>
    <a:srgbClr val="C2C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92819" autoAdjust="0"/>
  </p:normalViewPr>
  <p:slideViewPr>
    <p:cSldViewPr>
      <p:cViewPr varScale="1">
        <p:scale>
          <a:sx n="107" d="100"/>
          <a:sy n="107" d="100"/>
        </p:scale>
        <p:origin x="135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5E4052-DCE2-4ADD-9E3F-6B0B57A5EDD6}" type="doc">
      <dgm:prSet loTypeId="urn:microsoft.com/office/officeart/2005/8/layout/pyramid2" loCatId="pyramid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527DC1F-53C6-4B95-80AA-B8A8CCFA1313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dirty="0"/>
            <a:t>* Отсутствие организованного и единовременного расписания сбора макулатуры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dirty="0"/>
            <a:t>* Отсутствие системы сортировки мусора</a:t>
          </a:r>
        </a:p>
      </dgm:t>
    </dgm:pt>
    <dgm:pt modelId="{A957A7BD-F557-4DD7-B9E7-3F0CBE3F0695}" type="parTrans" cxnId="{C2C597CA-B919-4726-A767-A6C9BDB4CBBD}">
      <dgm:prSet/>
      <dgm:spPr/>
      <dgm:t>
        <a:bodyPr/>
        <a:lstStyle/>
        <a:p>
          <a:endParaRPr lang="ru-RU"/>
        </a:p>
      </dgm:t>
    </dgm:pt>
    <dgm:pt modelId="{CE1F448A-410D-4C3B-A488-887BA2064898}" type="sibTrans" cxnId="{C2C597CA-B919-4726-A767-A6C9BDB4CBBD}">
      <dgm:prSet/>
      <dgm:spPr/>
      <dgm:t>
        <a:bodyPr/>
        <a:lstStyle/>
        <a:p>
          <a:endParaRPr lang="ru-RU"/>
        </a:p>
      </dgm:t>
    </dgm:pt>
    <dgm:pt modelId="{A80F646D-A8C6-4E63-A353-927887E6C872}" type="pres">
      <dgm:prSet presAssocID="{5F5E4052-DCE2-4ADD-9E3F-6B0B57A5EDD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E57E39F-BADE-4ACB-9F3C-E18F1A7CA45A}" type="pres">
      <dgm:prSet presAssocID="{5F5E4052-DCE2-4ADD-9E3F-6B0B57A5EDD6}" presName="pyramid" presStyleLbl="node1" presStyleIdx="0" presStyleCnt="1" custLinFactNeighborX="14106" custLinFactNeighborY="-317"/>
      <dgm:spPr>
        <a:solidFill>
          <a:schemeClr val="bg1">
            <a:alpha val="0"/>
          </a:schemeClr>
        </a:solidFill>
        <a:effectLst/>
        <a:scene3d>
          <a:camera prst="orthographicFront"/>
          <a:lightRig rig="chilly" dir="t"/>
        </a:scene3d>
        <a:sp3d prstMaterial="translucentPowder"/>
      </dgm:spPr>
    </dgm:pt>
    <dgm:pt modelId="{91F7DC91-E5B4-4297-94D3-F315014CAEE9}" type="pres">
      <dgm:prSet presAssocID="{5F5E4052-DCE2-4ADD-9E3F-6B0B57A5EDD6}" presName="theList" presStyleCnt="0"/>
      <dgm:spPr/>
    </dgm:pt>
    <dgm:pt modelId="{BF3B5391-D27E-4888-AD01-EB5D9A335F30}" type="pres">
      <dgm:prSet presAssocID="{B527DC1F-53C6-4B95-80AA-B8A8CCFA1313}" presName="aNode" presStyleLbl="fgAcc1" presStyleIdx="0" presStyleCnt="1" custScaleX="117260" custScaleY="32719" custLinFactY="37366" custLinFactNeighborX="3328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66A86-183D-4AD2-9527-42973D8E36A3}" type="pres">
      <dgm:prSet presAssocID="{B527DC1F-53C6-4B95-80AA-B8A8CCFA1313}" presName="aSpace" presStyleCnt="0"/>
      <dgm:spPr/>
    </dgm:pt>
  </dgm:ptLst>
  <dgm:cxnLst>
    <dgm:cxn modelId="{C2C597CA-B919-4726-A767-A6C9BDB4CBBD}" srcId="{5F5E4052-DCE2-4ADD-9E3F-6B0B57A5EDD6}" destId="{B527DC1F-53C6-4B95-80AA-B8A8CCFA1313}" srcOrd="0" destOrd="0" parTransId="{A957A7BD-F557-4DD7-B9E7-3F0CBE3F0695}" sibTransId="{CE1F448A-410D-4C3B-A488-887BA2064898}"/>
    <dgm:cxn modelId="{6082D3B0-411C-47E7-8F25-05D0CDFFD2BE}" type="presOf" srcId="{B527DC1F-53C6-4B95-80AA-B8A8CCFA1313}" destId="{BF3B5391-D27E-4888-AD01-EB5D9A335F30}" srcOrd="0" destOrd="0" presId="urn:microsoft.com/office/officeart/2005/8/layout/pyramid2"/>
    <dgm:cxn modelId="{FA8BD07B-9612-48DA-9F7C-253F736EA81C}" type="presOf" srcId="{5F5E4052-DCE2-4ADD-9E3F-6B0B57A5EDD6}" destId="{A80F646D-A8C6-4E63-A353-927887E6C872}" srcOrd="0" destOrd="0" presId="urn:microsoft.com/office/officeart/2005/8/layout/pyramid2"/>
    <dgm:cxn modelId="{B9583687-B198-43C4-B836-FD6B4EDC0A18}" type="presParOf" srcId="{A80F646D-A8C6-4E63-A353-927887E6C872}" destId="{BE57E39F-BADE-4ACB-9F3C-E18F1A7CA45A}" srcOrd="0" destOrd="0" presId="urn:microsoft.com/office/officeart/2005/8/layout/pyramid2"/>
    <dgm:cxn modelId="{B144AFB4-D8A2-4AE5-B6BD-CF68B205475E}" type="presParOf" srcId="{A80F646D-A8C6-4E63-A353-927887E6C872}" destId="{91F7DC91-E5B4-4297-94D3-F315014CAEE9}" srcOrd="1" destOrd="0" presId="urn:microsoft.com/office/officeart/2005/8/layout/pyramid2"/>
    <dgm:cxn modelId="{AB6AE25A-D410-4DDB-B7E4-6F5E42EC1FC2}" type="presParOf" srcId="{91F7DC91-E5B4-4297-94D3-F315014CAEE9}" destId="{BF3B5391-D27E-4888-AD01-EB5D9A335F30}" srcOrd="0" destOrd="0" presId="urn:microsoft.com/office/officeart/2005/8/layout/pyramid2"/>
    <dgm:cxn modelId="{2C2F1BDC-5A25-4892-8FEA-AD6674DC2ECE}" type="presParOf" srcId="{91F7DC91-E5B4-4297-94D3-F315014CAEE9}" destId="{BDF66A86-183D-4AD2-9527-42973D8E36A3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7E39F-BADE-4ACB-9F3C-E18F1A7CA45A}">
      <dsp:nvSpPr>
        <dsp:cNvPr id="0" name=""/>
        <dsp:cNvSpPr/>
      </dsp:nvSpPr>
      <dsp:spPr>
        <a:xfrm>
          <a:off x="1956723" y="0"/>
          <a:ext cx="5272360" cy="5272360"/>
        </a:xfrm>
        <a:prstGeom prst="triangle">
          <a:avLst/>
        </a:prstGeom>
        <a:solidFill>
          <a:schemeClr val="bg1">
            <a:alpha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3B5391-D27E-4888-AD01-EB5D9A335F30}">
      <dsp:nvSpPr>
        <dsp:cNvPr id="0" name=""/>
        <dsp:cNvSpPr/>
      </dsp:nvSpPr>
      <dsp:spPr>
        <a:xfrm>
          <a:off x="4694153" y="3785828"/>
          <a:ext cx="4018540" cy="1380050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/>
            <a:t>* Отсутствие организованного и единовременного расписания сбора макулатуры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/>
            <a:t>* Отсутствие системы сортировки мусора</a:t>
          </a:r>
        </a:p>
      </dsp:txBody>
      <dsp:txXfrm>
        <a:off x="4761521" y="3853196"/>
        <a:ext cx="3883804" cy="1245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3713"/>
          </a:xfrm>
          <a:prstGeom prst="rect">
            <a:avLst/>
          </a:prstGeom>
        </p:spPr>
        <p:txBody>
          <a:bodyPr vert="horz" lIns="95548" tIns="47775" rIns="95548" bIns="47775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3713"/>
          </a:xfrm>
          <a:prstGeom prst="rect">
            <a:avLst/>
          </a:prstGeom>
        </p:spPr>
        <p:txBody>
          <a:bodyPr vert="horz" lIns="95548" tIns="47775" rIns="95548" bIns="47775" rtlCol="0"/>
          <a:lstStyle>
            <a:lvl1pPr algn="r">
              <a:defRPr sz="1300"/>
            </a:lvl1pPr>
          </a:lstStyle>
          <a:p>
            <a:fld id="{C967415B-5B02-4AC1-8FC1-E0A6EBBFD765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8" tIns="47775" rIns="95548" bIns="4777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71"/>
            <a:ext cx="5438140" cy="4443412"/>
          </a:xfrm>
          <a:prstGeom prst="rect">
            <a:avLst/>
          </a:prstGeom>
        </p:spPr>
        <p:txBody>
          <a:bodyPr vert="horz" lIns="95548" tIns="47775" rIns="95548" bIns="4777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60" cy="493713"/>
          </a:xfrm>
          <a:prstGeom prst="rect">
            <a:avLst/>
          </a:prstGeom>
        </p:spPr>
        <p:txBody>
          <a:bodyPr vert="horz" lIns="95548" tIns="47775" rIns="95548" bIns="47775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60" cy="493713"/>
          </a:xfrm>
          <a:prstGeom prst="rect">
            <a:avLst/>
          </a:prstGeom>
        </p:spPr>
        <p:txBody>
          <a:bodyPr vert="horz" lIns="95548" tIns="47775" rIns="95548" bIns="47775" rtlCol="0" anchor="b"/>
          <a:lstStyle>
            <a:lvl1pPr algn="r">
              <a:defRPr sz="1300"/>
            </a:lvl1pPr>
          </a:lstStyle>
          <a:p>
            <a:fld id="{9DEC6F41-EAC9-443E-A556-FD3753BC63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593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3C88AE-4D13-4A5E-AD61-698684B5A21B}" type="slidenum">
              <a:rPr lang="ru-RU" altLang="ru-RU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ru-RU" altLang="ru-RU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61&#1096;&#1082;&#1086;&#1083;&#1072;.&#1088;&#1092;/" TargetMode="External"/><Relationship Id="rId2" Type="http://schemas.openxmlformats.org/officeDocument/2006/relationships/hyperlink" Target="mailto:sosch61@yandex.ru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89756" y="-99392"/>
            <a:ext cx="8964488" cy="6939930"/>
            <a:chOff x="0" y="0"/>
            <a:chExt cx="12192000" cy="6858000"/>
          </a:xfrm>
          <a:solidFill>
            <a:srgbClr val="92D050"/>
          </a:solidFill>
        </p:grpSpPr>
        <p:sp>
          <p:nvSpPr>
            <p:cNvPr id="6" name="Freeform 1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2666230 w 10944667"/>
                <a:gd name="connsiteY0" fmla="*/ 0 h 6858001"/>
                <a:gd name="connsiteX1" fmla="*/ 10944667 w 10944667"/>
                <a:gd name="connsiteY1" fmla="*/ 0 h 6858001"/>
                <a:gd name="connsiteX2" fmla="*/ 4086666 w 10944667"/>
                <a:gd name="connsiteY2" fmla="*/ 6858001 h 6858001"/>
                <a:gd name="connsiteX3" fmla="*/ 0 w 10944667"/>
                <a:gd name="connsiteY3" fmla="*/ 6858001 h 6858001"/>
                <a:gd name="connsiteX4" fmla="*/ 0 w 10944667"/>
                <a:gd name="connsiteY4" fmla="*/ 266623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667" h="6858001">
                  <a:moveTo>
                    <a:pt x="2666230" y="0"/>
                  </a:moveTo>
                  <a:lnTo>
                    <a:pt x="10944667" y="0"/>
                  </a:lnTo>
                  <a:lnTo>
                    <a:pt x="4086666" y="6858001"/>
                  </a:lnTo>
                  <a:lnTo>
                    <a:pt x="0" y="6858001"/>
                  </a:lnTo>
                  <a:lnTo>
                    <a:pt x="0" y="266623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TextBox 14"/>
            <p:cNvSpPr txBox="1">
              <a:spLocks noChangeArrowheads="1"/>
            </p:cNvSpPr>
            <p:nvPr/>
          </p:nvSpPr>
          <p:spPr bwMode="auto">
            <a:xfrm>
              <a:off x="4581856" y="1624203"/>
              <a:ext cx="183987" cy="7096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endParaRPr lang="en-US" altLang="ru-RU" sz="4000" b="1" dirty="0">
                <a:solidFill>
                  <a:srgbClr val="FFFFFF"/>
                </a:solidFill>
                <a:latin typeface="Gotham Pro" pitchFamily="2" charset="0"/>
                <a:cs typeface="Gotham Pro" pitchFamily="2" charset="0"/>
              </a:endParaRPr>
            </a:p>
          </p:txBody>
        </p:sp>
        <p:sp>
          <p:nvSpPr>
            <p:cNvPr id="8" name="Прямоугольник 1"/>
            <p:cNvSpPr>
              <a:spLocks noChangeArrowheads="1"/>
            </p:cNvSpPr>
            <p:nvPr/>
          </p:nvSpPr>
          <p:spPr bwMode="auto">
            <a:xfrm>
              <a:off x="1309268" y="6172287"/>
              <a:ext cx="1155910" cy="370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dirty="0">
                  <a:solidFill>
                    <a:schemeClr val="bg1"/>
                  </a:solidFill>
                  <a:latin typeface="Gotham Pro" panose="02000503040000020004" charset="0"/>
                  <a:cs typeface="Gotham Pro" panose="02000503040000020004" charset="0"/>
                </a:rPr>
                <a:t>2021 г</a:t>
              </a:r>
              <a:endParaRPr lang="ru-RU" altLang="ru-RU" dirty="0">
                <a:latin typeface="Gotham Pro" panose="02000503040000020004" charset="0"/>
                <a:cs typeface="Gotham Pro" panose="02000503040000020004" charset="0"/>
              </a:endParaRPr>
            </a:p>
          </p:txBody>
        </p:sp>
        <p:sp>
          <p:nvSpPr>
            <p:cNvPr id="9" name="Прямоугольник 12"/>
            <p:cNvSpPr>
              <a:spLocks noChangeArrowheads="1"/>
            </p:cNvSpPr>
            <p:nvPr/>
          </p:nvSpPr>
          <p:spPr bwMode="auto">
            <a:xfrm>
              <a:off x="95024" y="692662"/>
              <a:ext cx="1365700" cy="5554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500" dirty="0">
                  <a:solidFill>
                    <a:schemeClr val="accent2"/>
                  </a:solidFill>
                </a:rPr>
                <a:t>Липецкая </a:t>
              </a:r>
            </a:p>
            <a:p>
              <a:r>
                <a:rPr lang="ru-RU" altLang="ru-RU" sz="1500" dirty="0">
                  <a:solidFill>
                    <a:schemeClr val="accent2"/>
                  </a:solidFill>
                </a:rPr>
                <a:t>область</a:t>
              </a:r>
            </a:p>
          </p:txBody>
        </p:sp>
        <p:pic>
          <p:nvPicPr>
            <p:cNvPr id="10" name="Picture 2" descr="C:\Users\User\Desktop\log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C:\Users\User\Desktop\lipeckaya_coa_smal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7160" y="5081297"/>
              <a:ext cx="932777" cy="867520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1206114" y="1233847"/>
            <a:ext cx="4824536" cy="10511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endParaRPr lang="en-US" sz="3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Бережливая школа»</a:t>
            </a:r>
            <a:r>
              <a:rPr lang="ru-RU" sz="3600" i="1" dirty="0">
                <a:solidFill>
                  <a:srgbClr val="7030A0"/>
                </a:solidFill>
              </a:rPr>
              <a:t/>
            </a:r>
            <a:br>
              <a:rPr lang="ru-RU" sz="3600" i="1" dirty="0">
                <a:solidFill>
                  <a:srgbClr val="7030A0"/>
                </a:solidFill>
              </a:rPr>
            </a:b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14" name="Текст 5"/>
          <p:cNvSpPr txBox="1">
            <a:spLocks/>
          </p:cNvSpPr>
          <p:nvPr/>
        </p:nvSpPr>
        <p:spPr>
          <a:xfrm>
            <a:off x="412235" y="2940728"/>
            <a:ext cx="4159765" cy="14963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СШ №61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Липецка</a:t>
            </a:r>
          </a:p>
        </p:txBody>
      </p:sp>
      <p:pic>
        <p:nvPicPr>
          <p:cNvPr id="15" name="Picture 14" descr="https://sun9-67.userapi.com/c858524/v858524948/7b6ba/hNg0pSF7sy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 bwMode="auto">
          <a:xfrm>
            <a:off x="6656628" y="2940728"/>
            <a:ext cx="2078409" cy="185987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Картинки по запросу сбор макулатуры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31701"/>
            <a:ext cx="1918541" cy="168546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6790821" y="1255456"/>
            <a:ext cx="1944216" cy="12522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61</a:t>
            </a:r>
            <a:endParaRPr lang="ru-RU" sz="7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46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0846" y="204524"/>
            <a:ext cx="8401961" cy="1074568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862725"/>
              </p:ext>
            </p:extLst>
          </p:nvPr>
        </p:nvGraphicFramePr>
        <p:xfrm>
          <a:off x="107502" y="1296263"/>
          <a:ext cx="8688282" cy="569511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10420">
                  <a:extLst>
                    <a:ext uri="{9D8B030D-6E8A-4147-A177-3AD203B41FA5}">
                      <a16:colId xmlns:a16="http://schemas.microsoft.com/office/drawing/2014/main" val="1144867484"/>
                    </a:ext>
                  </a:extLst>
                </a:gridCol>
                <a:gridCol w="3313544">
                  <a:extLst>
                    <a:ext uri="{9D8B030D-6E8A-4147-A177-3AD203B41FA5}">
                      <a16:colId xmlns:a16="http://schemas.microsoft.com/office/drawing/2014/main" val="3277259535"/>
                    </a:ext>
                  </a:extLst>
                </a:gridCol>
                <a:gridCol w="1606415">
                  <a:extLst>
                    <a:ext uri="{9D8B030D-6E8A-4147-A177-3AD203B41FA5}">
                      <a16:colId xmlns:a16="http://schemas.microsoft.com/office/drawing/2014/main" val="2523223672"/>
                    </a:ext>
                  </a:extLst>
                </a:gridCol>
                <a:gridCol w="438113">
                  <a:extLst>
                    <a:ext uri="{9D8B030D-6E8A-4147-A177-3AD203B41FA5}">
                      <a16:colId xmlns:a16="http://schemas.microsoft.com/office/drawing/2014/main" val="7986177"/>
                    </a:ext>
                  </a:extLst>
                </a:gridCol>
                <a:gridCol w="438113">
                  <a:extLst>
                    <a:ext uri="{9D8B030D-6E8A-4147-A177-3AD203B41FA5}">
                      <a16:colId xmlns:a16="http://schemas.microsoft.com/office/drawing/2014/main" val="1986063428"/>
                    </a:ext>
                  </a:extLst>
                </a:gridCol>
                <a:gridCol w="438113">
                  <a:extLst>
                    <a:ext uri="{9D8B030D-6E8A-4147-A177-3AD203B41FA5}">
                      <a16:colId xmlns:a16="http://schemas.microsoft.com/office/drawing/2014/main" val="2675095289"/>
                    </a:ext>
                  </a:extLst>
                </a:gridCol>
                <a:gridCol w="438113">
                  <a:extLst>
                    <a:ext uri="{9D8B030D-6E8A-4147-A177-3AD203B41FA5}">
                      <a16:colId xmlns:a16="http://schemas.microsoft.com/office/drawing/2014/main" val="2286823120"/>
                    </a:ext>
                  </a:extLst>
                </a:gridCol>
                <a:gridCol w="1605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7370">
                <a:tc rowSpan="2"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№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Наименование </a:t>
                      </a:r>
                      <a:endParaRPr lang="ru-RU" sz="2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20</a:t>
                      </a:r>
                      <a:r>
                        <a:rPr lang="ru-RU" sz="105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21</a:t>
                      </a:r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</a:t>
                      </a:r>
                      <a:r>
                        <a:rPr lang="en-GB" sz="105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тветстве</a:t>
                      </a:r>
                      <a:r>
                        <a:rPr lang="ru-RU" sz="105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</a:t>
                      </a:r>
                      <a:r>
                        <a:rPr lang="en-GB" sz="105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ный</a:t>
                      </a:r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033513"/>
                  </a:ext>
                </a:extLst>
              </a:tr>
              <a:tr h="224882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02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03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04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05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662968"/>
                  </a:ext>
                </a:extLst>
              </a:tr>
              <a:tr h="329827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tabLst>
                          <a:tab pos="623888" algn="l"/>
                          <a:tab pos="900113" algn="l"/>
                        </a:tabLst>
                      </a:pP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Созда</a:t>
                      </a:r>
                      <a:r>
                        <a:rPr lang="ru-RU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ть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мал</a:t>
                      </a:r>
                      <a:r>
                        <a:rPr lang="ru-RU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ую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рабоч</a:t>
                      </a:r>
                      <a:r>
                        <a:rPr lang="ru-RU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ую</a:t>
                      </a:r>
                      <a:r>
                        <a:rPr lang="en-GB" sz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1200" baseline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групп</a:t>
                      </a:r>
                      <a:r>
                        <a:rPr lang="ru-RU" sz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у</a:t>
                      </a:r>
                      <a:r>
                        <a:rPr lang="en-GB" sz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91442" marR="91442" marT="45718" marB="457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Степанова</a:t>
                      </a:r>
                      <a:r>
                        <a:rPr lang="ru-RU" baseline="0" dirty="0"/>
                        <a:t> Е.Н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20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С</a:t>
                      </a:r>
                      <a:r>
                        <a:rPr lang="en-GB" sz="1200" kern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бор</a:t>
                      </a:r>
                      <a:r>
                        <a:rPr lang="en-GB" sz="12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GB" sz="1200" kern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информации</a:t>
                      </a:r>
                      <a:r>
                        <a:rPr lang="ru-RU" sz="12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о возможностях каждого класса (сдача макулатуры) </a:t>
                      </a:r>
                      <a:endParaRPr lang="ru-RU" sz="120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Беляева И.И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7173663"/>
                  </a:ext>
                </a:extLst>
              </a:tr>
              <a:tr h="449764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Внедрение в каждый класс необходимости сбора и сортировки</a:t>
                      </a:r>
                      <a:r>
                        <a:rPr lang="ru-RU" sz="12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макулатуры в специальные контейнеры</a:t>
                      </a:r>
                      <a:endParaRPr lang="ru-RU" sz="120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827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Разработать стандарт отслеживания наполняемости контейнеров</a:t>
                      </a:r>
                      <a:endParaRPr lang="ru-RU" sz="120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827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Разработка</a:t>
                      </a:r>
                      <a:r>
                        <a:rPr lang="en-GB" sz="12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и </a:t>
                      </a:r>
                      <a:r>
                        <a:rPr lang="en-GB" sz="1200" kern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утверждение</a:t>
                      </a:r>
                      <a:r>
                        <a:rPr lang="en-GB" sz="12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GB" sz="1200" kern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стандарта</a:t>
                      </a:r>
                      <a:r>
                        <a:rPr lang="en-GB" sz="12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GB" sz="1200" kern="1200" baseline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рабочего</a:t>
                      </a:r>
                      <a:r>
                        <a:rPr lang="ru-RU" sz="12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места по система 5С</a:t>
                      </a:r>
                      <a:endParaRPr lang="ru-RU" sz="120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78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44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Провести анализ</a:t>
                      </a:r>
                      <a:r>
                        <a:rPr lang="ru-RU" sz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наполняемости контейнеров (ежемесячно)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Богатырева</a:t>
                      </a:r>
                      <a:r>
                        <a:rPr lang="ru-RU" baseline="0" dirty="0"/>
                        <a:t> С.В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75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44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Составить договор с компанией</a:t>
                      </a:r>
                      <a:r>
                        <a:rPr lang="ru-RU" sz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о вывозе макулатуры 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АХО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4788">
                <a:tc rowSpan="3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marL="0" marR="0" indent="44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Организовать  вывоз мусора 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072972"/>
                  </a:ext>
                </a:extLst>
              </a:tr>
              <a:tr h="404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053763"/>
                  </a:ext>
                </a:extLst>
              </a:tr>
              <a:tr h="404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3707575"/>
                  </a:ext>
                </a:extLst>
              </a:tr>
              <a:tr h="42875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44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Составление</a:t>
                      </a:r>
                      <a:r>
                        <a:rPr lang="ru-RU" sz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 общего списка, подведение итогов, составление рейтинга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4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41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44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Внедрение 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улучшений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en-GB" sz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1200" baseline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мониторинг</a:t>
                      </a:r>
                      <a:r>
                        <a:rPr lang="en-GB" sz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корректировка</a:t>
                      </a:r>
                      <a:r>
                        <a:rPr lang="ru-RU" sz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30163913"/>
                  </a:ext>
                </a:extLst>
              </a:tr>
            </a:tbl>
          </a:graphicData>
        </a:graphic>
      </p:graphicFrame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72605" y="571020"/>
            <a:ext cx="7580478" cy="685212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Шаг 8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СОСТАВЛЕНИЕ ДОРОЖНОЙ КАРТЫ</a:t>
            </a:r>
            <a:b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ПЛАН МЕРОПРИЯТИЙ РЕШЕН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И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Я ПРОБЛЕ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М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</a:b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97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79512" y="458613"/>
            <a:ext cx="8795863" cy="1074568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47589" y="571253"/>
            <a:ext cx="8435823" cy="136207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Шаг 9. Результаты реализации проекта. 5с.</a:t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Состояние рабочего места. Место сбора макулатуры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227" y="6246350"/>
            <a:ext cx="3790576" cy="369332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БЫЛО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2207" y="6233286"/>
            <a:ext cx="3558619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СТАЛО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4337151" y="6165924"/>
            <a:ext cx="936104" cy="50405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08" y="1656776"/>
            <a:ext cx="2880320" cy="2160240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656776"/>
            <a:ext cx="2664296" cy="2160240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1" name="AutoShape 2" descr="data:image/png;base64,%20iVBORw0KGgoAAAANSUhEUgAAAQkAAAGOCAYAAACE3fYEAAAAAXNSR0IArs4c6QAAAARnQU1BAACxjwv8YQUAAAAJcEhZcwAADsMAAA7DAcdvqGQAAP+lSURBVHhe7P2Hj3Rplt6JnczIjIwMkxHpvTefN+Wrq7uruqu72sz0+NkZkiMuKa4gQVwJEmQgCZKghiAJ0ApYrLAQVlgsiDVYQ1KcIWeG7Jke9rSt6uoyn3fpvTcRGS4jI52e33kzqmqwi/0LePO7X7h7X3vOc55zXnPt3xz/5vg3x785/vuOuv/H//GPLvb3D2x1dcPqrN5ef/1Nvrb6+kbLpNusJd1ip2fndnZ+YZGGRjvIbtn6yrLNPJ616WcvbGhk0N75xlvWPzRoTc3Nft9FXcTqIw12fHxiK0srNvNszn7805/bH/6dv2tvvf2O1TXELBKNWqwxaQ1Ks66uzurq6+304sLOz87Mzo7sqFyyUqlk5XLZDg8Praj3A329lognrDmWsmRLq8WTcTs/P1HZzqyxPmb1dQ22t7ds0y8+serRkd4f2l/+xV/Y/PSM7omaqQ4nF/WqU8ZaWlJe1gaV8/T8XPXas4ODfTs5PbXf+J3v2f/0H/67dnJStVhDxCJ153Zi56pT1JojCau7iNiZvqtrrrf/4r/4L+3//R/8R8pbdbAL/dWOOmuMNNlAd7upRayzvd2++tV3bHRy3NOsb2yyaLLNekcmrbV7wBqaE1bK7drZ8bGdKt/jStn297fsP/3P/hP765//zJLpVqV5bhW1Q73KW1H9Li7qVF7lSZtdnOnzmb371S/b//p/87+z3uGrFmk0i9Q3WLQuav/oP/4P7Ad/9t/Y2MiU/dHf+3dsePKa1UdjFm1qtkikXj1P25/bhdI+OzlRX5s9eXzf/l//t/+95fc3LKZrG+sj1lhXbxGvnc56ZasKq+q6vkGv9WriM5XyTGXU92rrM6V5rPJV1UcX1mB9I+M2ce2m+j9hV8avWCwWt6hkobExYslUyg7291XvPdvTidxt7uzY2PikNTbFlF/Ez0aVpV5lvjg/snIpa4V8TmfezipVNZGXTNdEdW2D2ll93BhVfs0W1Wtjo9rDf4uo73Uq34hem5qi/n1zc1xyUW8NKl+kMaF6N1s8ntJ9yr+uUddGrb6hSXmfqg9KavYTa1BlabeT03M7rR7ZzOxje/L0Y8nwgSUTMWtpitv66oLNTj+2/Z0tOy6ULSq5r1d56lWOejWixMnqVF9KX39q1qC2pMWqpxU1rlkiFbML9Wexqr6JtdjkzZfs9S+/bW2Sq4jSiEm+65vUB2qXOvVJQrKXiMXs46cf2ifv37Pc1qaNT/baa1/6mnX23LZ4ul91VN5np6qTWUlyly+W7PBgz+afP7V/+ad/YsXigbW2JS3ynW+8/H06Mps9tOpx1YaGhr2R61SyRjVwkzoHQagnJUnDuRqnIKUtq6JDwwP25puvWaY1LYBQx9U3hXvVOREpYERSelw5EdhIoRNxGx0ft9b2Dl2izpFQNdDgdLzSrVejXKh2rmYImgp/JuG6UOanUtzT0xMBRFzlkXIhsHQ00ql76ur1KoEkrdOTI8vldlzR6lWOze1tW11ZcwVqkkK8/saX7I/+7t+z3//9P7Dvfe837Z2vf8O+/rWvW3dPl80vzCn3M/uDv/23rK2t3SqVYztXvgAAYHZ+JjFXJ0QalFekTvVus/n5RfvJj3/q9b5QHehk3ns11FbdnR321be/au+++3Vr7+rSvQLHVMbS7d3WMzCi73qsgTbWPfVSpDPVlbaJNTdJOGO2vDxvz58/s6Zogx2pE0+Oyg4SGYFck65rlEDH1Nmn1WNrb2uzd7/+rr0ioE+2tEuY1RcCNATy2ZMHAr2S/fZv/5519Q1YLJGy5kSL+iUhRWm0RoBLadWrz3glv929HfvZj35oZSlgvfoMqaB+3kvqF2p74X1Qr7Ql2Xx21BDgSOgvBMqn6sMTfSgdHVtX/7B967u/bo0ChvbOXqtKpxOJVoFKkwxEVP2TFmCrfeJtNjx61e6+/Ir1D0qYVb7qcUXZnEuuBNbK6VzKWTk+Uh+d2PHJhaVb+6y1a9Dau4estWPAUq1dluno0fddlpKxSyQzktGk5KZZ4idtU33O1J8n1TOlUZVClC2fL9ruzoHqfSCQ2rX84YG+O7DswbZAaM8KxT2VOSsQzalyFcljk4xPXOVSehbAAzDp6u6z27delS5dkRxG7ejoxI3ayOiEddHfkt39XN6OKkdq6zqlJ/nWWQdYCPhpw5NTyZ5kUcW0aLPSV6VP9H2ms8/e/MrX7KU33lQ+vQIa9Zm6AON6do7xSVhC9WyONtrzJ/fs4YP7dlI+ttaWFulF1g04bdOhdopJ7koF9a1kGR1TYVTHgsC6Rf3faGurK1Y9ObbIt7/+0ve5AJAolco2MjLqQopQRNU5zVJMV0IUWUqI4JdLBTtRBTs72i3VIjYgNG4W2tYLvagNANEgZYjIWlaPT1XhE6VRL6Vql+AH9hCukUCiWGqAOhU0CN+5kFnvJVjVKoJnzkiqkqi4gAi0b6Azok3WJKTE2kskJZ5qIO94WZdyTuWr+HU7O7u2MD9vmUzGflfA8Du///t26+7Llsy0qtxNqhMKKQYk5Z+Zn7Pe3m77zne+66ypUUhfkUU/kYAmmlNqjyZZylNXPgDh6ePn9sEHH9qjJ0+93tQRZQ/nuU2MDtvv/d7v2O07d/VZFksC2tbVZ50Dk9bWPajO6nBGgQVGweoEZGenVb2GNmkUGK2uLdujB5/aqcpwIlZ16/p1+/rbX7H3vv41e/srb9mXXntZ5ys20NtrxwKKG7fu6nzJEhJK+hGgblJbLS3MqoRVG5u8LlbSLssk4JYw1OsaF04H6KDYgGLUQWLXfvqvAYmC+qvBhfdc/XIOmMEMAhb66eCh3/1wQZfwy7JKD60qAYZNjF2/Y299+R3heYO1dfTa9ZuvuBI3yUo2xFROgWJLW9oiTQJkJbi7l5NMnji4Z1pbrS2TtjiMQjkelYtS0ITtZQs2efUlteeoxVukgM0tlmrrVv92eR1bMp2S0TYpWlyAmNZ3AmjVP55M6/tWSwk8Enqf1LW8j8WSAhMBp2QdYILR5g6zYjg7AhJYy64VsztSpqzLxbFOlLnGROqRG/Wzek9y1WqjYzdkTCeVfptEJLCHts5uMe9hb8etrR3XEXW9ywGvsDGM1UXkwpqSTWKtYsoyjv0jE3bt9qtio1OSoy6BjTiq2hclpx8bGlX3VLd1dXRbpZAVQHxo7apXd3unjFWPjELCdrJZ65GRSHf0W1K6WMwfSj4k59IvvIVTNTygl5a+VMUuVgUUkW+/+7JA4kwoA2Ur2tTUFbckCD1Kkkgkvd/PVRrYBCBRKuZluYTsEqx4vNmtejQGbYU9iKdKWaGfvHdrLMHC0sSVVrMK1ijFQAn9WpRDoBAULAgoFQckuA+WA0BwQhXjUminfurERDKha0X1dINedK8EXo5BXh1JBRvl1mAdpmem7UtvvmXvfuM9y0iA6gQe57r2RB0SVePjGpH37OwLGxY7unLluoMQTAXLDp2PS3Cioo0XKndVCrC8sm4P7z1wYHr45ImuE+30utPZZq1q5O9++5s2pbRQymZ1Vps6qm9wxBJtfW7J1bMuGNxEm1+IPR2Lzfl71QmQePDwvv3wX/3A4hKIb33zG/aNr71jI3LtOLslKO3Kpz2TUj8lvK7D41N29fptt54UhPI1NTbb5say+njXBuVuxFAKsTtAPAjmqfcv4AYjc6AW8G9vb9pP/uovrHBw4IKLKwYji8A81D5nugfBou1DHYIjAmBLc/y3E/WfDL0JWu27v/VvWXdvv5e1R1bw5ASKDgvIOCtDfmAGyAd91xBRX8u9Ozupc0U6q9YJrNOyinIXBXAtUvJWMbLmRJvcxbIVShUbnZBCJsWQJGdJMaW02gGXCovfLAsbhz3pt5gAhvcpXZuQgYvLCPA51iRL7NdkdH+r0hKoCGT4DWNbyh9ZPifgkFE9kGXeF2Dk8ptiSjn9LsC4OFa562TAxIwEemdqnDrJWruAoad3UNZ/QKwiI3Zl1t+vPuzul1E7tlL5SHUUtVIXnAES0gkAoi5aL7bZbSPjE9Y3NGE9g6PW0t4mVxFAiqqNAQmUukuux6AMQ8JSMuzrK3OW3V23/p5hGcg2axdwdHYP25GYU1yg3JLpUR1TVhHYNoiNHMuNAWguBBA5yVG6TXVPp21leVXuhkACBc5mc/L98zYplEI5sBxYomaPM4TO91cp7vFxyf3AM1G+jNAdn494hCu6BAerzInyn8i/PdM9R7Ls+Ht0GAwC/zASwbcUaxH44FdBXbk/wisCpnKd6xXFKYpqR6UogEQ9vqHKFhOTAEXxKQXKfu3FRVXKsic34VSCJiaj13kxiZs3b9rw2IQavkUOn0BKCh+T4quQDhCnolULi3MSjITQf0J1EkorPWh8PIaLowZUZ5w3pm1tW0xKwl0QHa0X/X384KFelb+zgMAj3njlZbsydVVC3KOzX9atR53Y6xbsQkKD8nIQD9Atul/tqzcICmoGAOMC4Go8EZP49jffsxs3bnhMJgqLch+9QW0blLpUKNnS6prqOOlsoVlWU/CpP/nXym99bck2t1ZtZOyKrGmbQKrFLRFCGUAWsA0ATb/xHXGav/6LP7Ni7sA6OjMC0CEJ9oC9+trr9t6337Oy+nR9bc3l5ZILeZ0ADcD9VG1UVbpVtWO6rdN+/+/8PdVRv52KZstS7u3uStEO1GZyZc7qRJFjlmiSG1XfbFFkQ+k1N0elqFJcCTTuUVVAAX2/EJjBVjmVmbtdna0tdnFS1L0XKnPWMimBp9gnMoOyBzAgpiW3NcopMJLLi/uKsYhJJoiLxAUmMV0bFWDE4gIOsZMGgVZLS4crIwylQWyhUCpaUWe+kJNLsmcHYl6lvNhGMSdXqKgyis2qeBhaj6EIPKOwScnECGCtPqJOYxNXlG9cdRMAKS1iMYmU6pxOCNRHrKtH8tPSaR29chMFME3JZjuXvmDkGgWkXZ1DAp4uZ2jIbYOYx4unjyyi/mxqzsggqmca40pnTPmllMe+u2QwseOjkvI9Vl1j3oPqHrVvRSAnVwrWL4Mc+e43XxWTOHF341B+0sSEFERKTLdj6eMSSpQQ4eEzdPj4uGyH2X0lXnE/uBYjUG+7sHvwRAUjfgADwOJAhaH/gEQjrogqBBK6gAE+kq865YOgRSRl+FgOEnpPGnn5xUpWdCrlgoGbEBXFwxAj1LgvHNWqLIqYBMoqyuDAsbiwKDei361MUJCUtcj1oWFIB+Q/EUgsLS05WFwXpXdLKYYFJYw3U275/xK0neyZHZbr1dhxOzxYs1gjamj2+quvWIfQt1zKO/N46803rEOg0CYfMpHuFHq3u09cB8tSnWkruoT6+0f9eRxGoOpMTt9FoxEB3IxchXm7ce26W0/aNCJGBXWsUwde1Ouz6loR7V1YWLIRCdzw+BVZPkBC/rsaiL+DvU3bWF+2obGrAqoWp98wRYCQcgT2EsAB0KlX+fBXN1Ze2JWJXvva19+xr779jr3y6ms2OTUly9Spdj60p89eqCrnqlNgD4IIT0fY4MaBYPSRgO873/tNu/3S68pPbOS0JMZQFBNscoNzcLAky7xs+7uLljtYVrpr+h0antNZcAtdL1bVQL0luPFERv0Td2E+g9ECEko3IgMRqTuy8+Mja1Z/RSQX5wRh9doogMd99lPyjYFpEmOJyuIjR7Qr7ivA6YFUfRcXODVLwZGTJrVXDCOna7gHF7VFChuLpTwAX3/R6H2XE53f3tlSnUJM4/Bw38pHeZcxwAfXCbkkaJ4WWPQOjIhxSNE7OgTExE74vV7sqtUGxGoTLZJ39XNKblNrV481Su4aVDbcmoT6uKdbANHcpqaXLEhm6iNnVinlbHF2RoAroBE418mgJlrarbNjxPV5b39N9cM1ScsI4q5fBKOo+zmIBR6KTRAvq4ryRL71zZe+TwAoq8rl5XuODI14QANlh1Y2C3lDPBuBhl5WZQF2rFwoqANPhGLyjdR5CK6KKCARwOh0l0KVO0HRdKLwylsVY1RB1wNEAgdXcPn4ABDUFyXCkaW88nx1nyichG1HeSK4He3EErCAF+ogXJ0mRFxgIoKgjqirO/cRkYrcjYgsMSlNT09bp8o5JuVJq7ETUhKYC/k1SEMBwVMxjq3tLcvK97x+84Z3womU9kJpIjAFNdaPfvHQikeNskptsnaykqUdS8UizjRGBwest1uUT/S/UfUbGRq1jChmu3zvmPJLQe8BRQDAtSkABMgdvtM3Z8f6LE5L3EN1l164pZ5++tCGB/sklFJu1RcBbZaFbFKbN3AvIHxSsuX1FRscvmojo9elSHIT0VQdWO9ifkfUcdqGRq45nY5B6dWOgLW7PLq0XhZMDpben+g76P2RUDdvo8PD1tM/7uwLGiwObI3y3Q/EPB/cf3AZJNb3am+sFuXHwTi5OLFjpdmYbLe//z/5n8ly1cm331I/1klRG3wEKiMLWjk6VPtLuVX/SiWv7wsCqD0B7p4d6Tw+ykre9lSHXV0jeix5wdIlk8F9jcia1teL2otVESMoilUVC0UrF4tKq6z3OSsfH3jaFyoTRaxXWZE9Vd/lBLlDLl2BI7jD/FbvgMEITFxyG40CGIBIxP35pL5LqS2bowITMY5m9X1zSsAhMDmW/G1vrUuetr0uB3oFMOrVGTGBQkz9h85cnEesLd1r7Z2DzhQSmVZZfMmN5BydoW+alFcig8uqtPU+FpcrkOq21tZe5Z2i+9XuUmb1HiNxldKBLS8tqnxyRWWkMmKxTbhPAoW6yLnIwIHaNWudctUAuRNRElx5RA9W756FXKq21m717RkMVz6mTDTWGmXEl8eaoKXu76N9Lsq8hM8IF8NQXAatrB10PsqHmxIUHpcjsArYCcrroyQukxfOEkjTE7rMggMXRK2p+y47UA1bqRw5G+E4lZtDYAcGxDVYYfIiPViJcnOwYogrRuBVF9FppBsAQfcK9VEij30gyLKqHUJdaCw+HnGVYqksYYhbbn/f/sU/+2N7+MlHslhFi5zuW0V+KJGMmJQ2lUoKUE58uHhoaNiuXbvmVgkhikqY3fpDg1TmC/wilcfBUK/BVTqjufno7ce1EYETjcKoUJMEs54gltLxYKTaBrR3INc1tHGT+oO2Ir0z0XzakyblujOBHZ8Aa2cWZES7O4sITE6t7f0Nm/GyOPCEgDNW7+yMOFNMwi1rKEHFkiN0tbgSbR9cFj4qLZ2nqmuhXLHXv/Rl6+joEpNZ86D3ntoTQSyVYRH7btGPpNglWa+TknxzhncF2ucyEGcCv5NKwYGieiTLLCu4uvxIrO+e7e7NSS72pGxV0W35/R0pWcs+65Uf3iXlaJCy5w9Ltrd9YKuz67YyvWSzj57Z9MN79vTTX9rs449s6cU925h/bIXdJTspbFp99cAaTrMWOT8SQ5GVVf4wHzsrW7zpTGwuLqXrdPcpJcXFEPSNjlr/6Lh1dA1JuQesU69Dw9fs6rXXrat70nK5c1tZ27OZ2Vn7+N4v7f6Dn9vi0mMxoaxkJmFN9HE87e7AG1/5NXv9q9+2sWuv2PDUHYFDn1hfC3ZTItlgabHSjFyPjIxdg1wydPZC7oUJ1L39CRar31rSKRnE1tDf9VEHsROPJzHUnBGQyGUWOcDQ4pLDJNEJDAq6FJWBJ06STmfEJN6946MbhTxxhqIN9Q8KoeW3q5PxeYkjBHcDy+ei5kJNRxbEJhg1ANWxcLgoHi13BWAMmtGNqiiNlENcZm//QB3Z4QUCNDgRMhc0AIU8SQMhkzU6E4WkbETSiQI3qYJdXbpf5eGe4JsrX4ABpUBQ1RBHagCGyBpVFlyhF8+fez2mrtxwi84wEPcBdgAE9QK28sVDUfZFu3nrjluPFlnj5fk5m3mqDj3IWXdbyjJphh1LorbH8oHlUwoMcvmcFCi4Zgz5HVWO3cK1d/VaMiMKqU4JQ4sytvovKB6gQZnDiAF1hrYDIpzutulvV377s4f3RUfb5cuq7sqHOQOAXxPDb7J88EQCi4srq9bTO2wDA/iexIhCXIdYRyG/b0uLM9Y/OOGWzucLuLtGW1MQ9avamkNd4X1O/ttr87pfPrLoakwuDsO/KB/D14wwfPiL98U4jj0mENKpk/8sZe3usTN9F5f//qWvvCMX5ZrtbG/YSfXE+5QhXozG9taW7Wyt2Z4o+qEAA4ZKxP1YDIB4FlQYH90VQO0CiKlW+k5MwedI7EmY990yHleLcm8k6A3QZ5QhKSFnFCMtSp5y1sSQdlXgdKKyV+ROFQ+zHnPZ3960rfVV291ate2NFdvdkeXP5VyZzuQSnco9qsptQLYY1kfO6DPmd9Qz30CgnpLCITNx9QsuClYf16i1TRZfSorbDUjuy/XjzCt/hkFjMdip/H+VT+Kj8rZbd++oXJy07k/LtNT7fIj+gSEpf7sbaGRA3RPkRWUB7kUn9P+ZlcQkYmJAY6MT6ksxdjFYGDwGA+ND7COX3dF3GQFel1yLQ8lx1HW1Ue5WRTJDm3O2idFEvvNNApcnVioeCdVz1tfb5yDhwyoSFHwolClID/8QvBOhe9XHXdNSOqhTGG4LljpMOsGSM0QTgnFkSGA0LaXBcgEQKA6+bE3psaIoD40fLBNDbaKtYjl7ewfyM6OiWFI4aCL36h6QsMZaiB8oKae/VTU+oINbMz8nQVe6CGpK+aMFMAcO/FXKTl75w5zNyf+/JZAASQmYEfxq0evIICMKfXJV6mVNotaeSVt7K65W1A4LWbWKeVmI6AO28WTKhzuJZBOsdDdM1yg7LwvAoEydFXj+eh9+CxYdpUDQS6WiPb7/qbVmWiRsbe4T4x+3yIrhUtTiM4DU8sqKB8X65OfG4jHhNKVS/fR7rLHOnj4W2PQOutIAsMFt4xKJlpSP9vM2U997IFl9tzj7xBUznmiVRWv2exobCPo1S8BL9sHPfiqFrniQdUiuKnGcI8lHZ2+vgEVCKAbx+ptvSUYSSluyIAFkRIy8Njc3ZGgOrVLOC2iqouWAu/pbrO9Q7u+h+oOANYzRhyPVFmewCxkAfGnATzfonz7rd9yJwtG+3Is9vS/IUgtsKofqm6o1xC8skW6yTKuAXn3XIuBOqI+iTYEVYW1xBy/kspzKbFeP5baK3ezv7tn25qZtbmza7va2ZeX2FvZ2xGj0erBtOSl7IbsrZimQUj1O1Ca4TRey7A1qk0QiJsMUt0Q8qjyTYgGSB+V3XK7a1s6a5Q5w3XMury0EWqXMDJWeXcgNaccN6XVQYKifoCqGwd1WyT4yTzgUWUGmCQvQxqfHcsnERjF06bZ2/aRrddL2URkHZP5gf1M6Vi/W0yfGXFAeDdKbU5cjDF1V/VhSmdKSuch333vFmQQgsb+Xlc/f4QENBAd6jrI0StEQHqwtgnMsgDiTRdgXbfQGF82G6vosMgokxce6Q1OpCOhIHtuyigg2VgQwiYq+huuh11yvk3uVlVNfmIQEAIUqi/oIOiwtvzzSAO1GWKNuvUmDITw59a7sR2XoadmtK2XZUieXRWNHxiclJB3qBCaKBSYC21BmykNAKSGcfvHUrt+47hOcAJgWgSBDSDHlE6OT2zrEDITwAtKY/DxA7PDwQGnUOUgQKAUkGG5r6+53ZWbc3Wf4CRAacTvoUOqs7xwk9T3tizVm+CtQ/wsHDZjAvY9/JbenSdS10xWViTmt7V2BSQCw8scb1Vdra6tq3xYbHB53JsHQljMzCU+DfNVHDz+xjp5+D4p5PEL3BncQVqO+1Z+zOT8RvzpbW3zmwWr8YEawaId4U8oF90gW9qc/+YkPidN3KfVNWSzqSEreoGvrBSTjAubr12/axsaG3w+DO8znbW112Q6yBPXK1qd6dbSrjQWAYSbphfomakw6OtLnnBjG9tambazJwu+KcTASl807qAAWZzJC55LHc7kHVieXVK/HUhRiG5VyVvKwb7nCjuXzOgXoZSL6p8R/Liwi5Yg2S47UXkmVPy6LDogmVNZUUkrWklTbMyLCkKz6SvecVsp2LMXKE8c7OLD8/p7AY9cKYiSHuX21x6Fcp5yVizkB26GKU1L/SD4kc8Sr0K+2TIcMTbPHD3a2lnXPnuRo1wGwhZEN6cnZmfpOsg6D5Pt79z5RG0Z9uLhBsitBdreQI0QFUByC3wJWgQqBUp/gJwNVlRtyrt/dBVc5dndXxSjOxcz73Y13A4UckIb+VQTMRbU9Bolv0ZEgsFJ05jXUBMWtHfn6NQgQAqUvdGD9iUcwdu4XeWgBRfWiK0NuJKQIPSX4Q3Cp3tkHPrePu8viwEy8orrf070sKLeTV02BGNWAORAxr5WBbN0qC4VAU8pHmWkIv5e0dDBngZjEcaXCLf49ZeXE8uliF3LQtKmJeAgRDyLzxHIEZrI67YNj1jl8xVp7Jqy1c9xa2oYsKoZQL3bDbNMmAV+D7ic6zsn4OCBGO3nZaBflg3ujSoQgk04fMtVXjQILgO9CVox2pT+Y4YkyE0hmdiCBZILExCmIujdLoLHQTGQjgMtclVP1h6epXg9xkJCvK73aFcpJ83k8iDZ25qI2oB9oT7VxiN1gfcIUaK6hLwEsglyAPtT5Qm3fIFezIPpdEIg/fTHjU9z7Bwbt+Ys5W1rbsDff+rKUUlZeAre3ByhUPCaxf4CylkWbG2UIzI6VLsNzA4Mj1tM/IBDslGLGrbenR+5Tv9y8pPX1oFhJKeOeba4v2+L8tM28eGxzM09tceG5LenzysyKrS+s2+G28pKsVaXMJ0WBSU6GQ+7ukax/fnfJ9rZfiMk8FFh9bOurn+j1nkDogdyeFwKleenBtuqSk5IeqYxnUtoGlSlhbYxC9A1bj+RhcGhC7tt4iIF09MnVENuqb7KzIzHtQtnKYubFnX07WBMbWdq0nVUxJ5W9epSVvDEKU7b2VMx6OuNiINt2sDtnC3Mf2dNHv7Cd9QWxNblrapOmWMr6+kel1Kf24a8+ECMQGEqeggTBUEWf6UH1ibuu6jvYt8/CdPcMWfcedlkHfGHJzAEqCTCb5O5gkHElmfjoMUfJGULLcojIt9596ftnQl4Qe3//UJSmxbp7OoMASbCYeMJIRQ0gUEqUTakKAbcsKWFtERUGyaBBFNBjBJfXQqcJBupLt1z7chu6e3r1nRRB1zIkheAjyM4kuF5aAzPAR0eBTtU4VRW+IipH/IPx7QjpyR9PSFEQTHdPEFydxEugp9D1OgEfln1metquXLvi9CoSEWUT/YZa0Wje4CpiURZxYXHeRoaH3M2ivDFiHvyoM8QVwil18ogywZ7iIZQWP1h0VYp4IEtHW3T3jbhl/+L0c/ILAKZXJQuI+FRvvRJUQslhJ2oGHcG6P3zwie45c4VhCLetfcDisnYwiVAmtZvqyXRi3Dpof7N8cMbmOfgduHv4+BNrb+t0y8ToTS2ORF/Sbl4+wAyxEzAwnLyyOO1+PJOP3EVkkhPDeO4indqjT963A7GEhPqxu6NdljcuNyxM927r6LY3v/SWt1FUrOZQ1nVfrCApC70j6l6VQVKDOOs7KpclsBUBh8D8BIAWoKrcVQl5+ajo/dArxgGbZE5DoVh0RoIrgsuSl1+NATrUCZNkKBqrzkxJXJdKsSw5Ona3hGHT02Mp6cmxlInAaNFfqwRI5TKUCgdyWfaV7r5c0F0r5uW+HOVUTp3HBckiLpCYqlgLo0CRBoF5U4hzoXxpGbSU9MgnajUzIpX0PmBonFmaBAzzh/u2/OKByrapchUFLsj7md6LpRTk2mzO+QzohAwCOlkfialdQnxuZGTc5dONqf7AewYUgg6cqWsubG76mfIXO0q3qf3lhovBBOOpfCQX9G0ueyD9kSskWYFV+AxjtQ0sBXewQJsJwT0mcSofqlwu2d7uoXynABKIJ/5uMxNKEEYXNASJadICCVV4SyDBVGkCRNBWFANFcWHTEWIHiBzKKFmUADNNekD+PcgG1ed3gATL+VlAD+uma7nTQUIFBSSOT8reEUTDmd1ImbA2aiv32dw31/0VCR0zyZB/LHq5dGz3PvnErl6/oroNSNAl8OpUp9yX+eKHlyRci0uL1iFrgX+I8uJCeVeg1Ig0lMBpD+xFHaN2YKgtBKAIFkY8fsLYNmPgtF2EGI2+d1BS3Wr1rrUTB2BAe51Cmel1/ebBS52PHt23iqh9f1+vhK9L7kKvtbCwBxAU0nANgbJsDmXJ2/DwqNopIRZAABmmAM00e/r0oQfyCIIR0HK3DVCnMxAeldHZl4rFcDIxhyVZaPFXpUfcSW0vgWqSdYvJOCh7+/AnP7BzUfgbk5MCpwHJUV5UvGgjYxP23d/4LdsXYO7Ljy/qGoZpiT8c6PORlLgqY8P0eZ+AdJizre0dW1/fsh21H4C3L0vMyWzLXhkWRovSYnWMLnR291pvb5+7gn39/daj9820vwSGqdQAfl7gfax+gbHk83IDRP0PsjuWFVAxUSyPSyBFhOUAWMd6reheFm0xo5ghYBZsnaodTuS+VMoCiRLBzAPVU+kJTI7KhzKwcit0lsUQjir6XYCDTjmAyBjBNJPJJo9PJOK47+oz9XExt2lV3R8RQBCLAYwZUalW8gKtY9W9aHmVp6z821Tn4ZEJ6+npU7pB9lEiwB1g58TwAjQMgy7MPrO2VrVXukMAAFPEyIn9ywC5iynDsLe36WXJtHapPlVnFOgZOgwTweAcqe1l0LA2CEgQSGi5H1iW8EaFCorhQq1/bgX1R8CtKivhQ3gotwtkEHaUneupAwjHZyqGYkKJvF76EfqL9eQ913KQtvvL5KfvuJf7sGS1w90KfS6rY7nMA3Eqj/tcjEGjFboZigwaE9tgPgjWj6JSB29gHQALikueLCKDVYXyhDJRntq1X/yeg98ALr6jvMzugx0RuW9QB4T7QvsG0AxuXC09nw5dO/VHGfx7XUO7UTemMeOy0FbKTnVT2+oab2P9oej48MyjIA+uhT6i+LWDfiYdwBSw/szdUAa1dEK5wncc3q+Xv4PE3FJrKybPMYMwMMiItQh8Kqqzr6+hDXR2dXVLaWAHJffvK8V9a0s1WVuL+sqqsto5CWvFA8OdnZ02NDBgQ4NiegLgg51tsZhFW1tctiaxl5NqnWUPK7Z/eGKHBdVBitIQjQswOyzFtHcxtu6+AZucvG537rxqd+6+Zjdu3rGx8atSrAFjjZHsuBSABqyqnauSBzGPg10x4g1bW15Sfgv+ujQ/Z8tilGvLy77ieZfJUQI2hsKZY8BM25LOcl4nTCO3a/mDTbGCZcvrPNidte3Np3JjHiuNB7a0KJdm/ZncrAW1x65koCoXuFkMXG0m/YFpXZzKOOhkhOnkIm7xtimLNHeI2a7Z7Oxz++X7P1S661L8TvVjKvSHyxB9hstPf144s6JjGboE8ImRIRunAqHAXtFLiKDcZLmSJfUZne736YcQRGfExCwlN/b8RL38nW+88v3qiRBdBd3bywtvIjY03O/CTGbQGhQQQXdhV0FwN6BOWeb0i5a0trep8cNoBgJFRh68VBIAA1FU95OUB9FqpnpzjY9o6BXkcl8YS6ZX1cbvVeIqLEMxoll6zcviEEBqlCIFfx+LzOIyFtRwj27SdVgChpooL/49vv0nn3wkgRmxjs4eWV3WYYTgKRaemkGvi4W8be9uucLAJgChGvhQIDqFPByx3fIytowFYkl7UW3FFN8mCTQU+dgGhqGFBLxgV+ow/aFvutE/kyYH6bjbIWVDr30eiDpXZMM7EN+bGXw9Pd3q/E4pRqcsudwhrtcf11AuRgPW19d9kZ7PDmwWIOs3+pTcFxZmuDSsHiRORFCKIlAfzyzkF17U7hKczbUFuxCwhPZW/ZrVdsSX1GcENOef35eiZHXNmZSVBWP1FhM9vn77ZSvrO1yCwYE+W5h5obQWpQfHApImayV4qnbt7e31QFwymRYraHWa3sM6BwFMUlY3nWLdBQHMksBBroBei2pbVm2WyyywYr7FkZTvWBZTbFO/HXHqMzSbkQrcZQLcYU1Gykc1mvWZvGAmKbGipL5LypggE4Al/vqxjEqZ7QrEjHyk5dKtYWVouVB0N8mHasU2WPCI+0L9GKk5A4zVPmdnFVlnXStXBhZV0L0lvVaOyypvRW7Xpvqc5ebIhKDzNGKpznGbuvVVuWvDqL7tbq+p/059zgeL0jBCBCYlid53nMxJ8YWUYhGNcu0Y2mU7BAAUMD86qjrbRFyQZ3q7VBT7qZQ8mM86GlYdS3tc35Ar1kLlcgVdi7BLwBBakAdr5SMFl4ICqgRZ5jrkmsoEhcGC1qwu93HynkYO1wdGULOO+DxUkP0hnEp/lq+L+uX94V6UxJFSJ9dxDX43v6Fk3pGqTMg7lNNfuY/M9L2/ct8lcPnSYobK8Ee9jFxWq6te1XJYWyZukSfXcPIb5at9x6UgNG9qdasFSQEdrCrpACTuJ8qGUW4sM/czYYWroflYZr/zMo8aSyCvUAFzhsC9HKFdQv60F9dxGWWkngg3N+qtAx/tpovUZLCkpIRVTFFf+SpO8vT+VHuqnNTB89UFvLBWxtPUtf6d/39ZLF2QlnJ39fTYoNxHAsvLssQbmxsOIim1wer6GrX2uRDvf/CBLS+v24vZRfv43hPb2MnJYjba9Lws5dK6r+bc3Nm3nd2sFaX8zLEZGRm0qStj1tnFVgOANQAKCBTclWAew/7ers49H2nb3tpW/pu2vbPj80t29f2u3Fu+21jfs53NnJ+7mwXL7lbEIliOIAAAcACW4xMxJJVditjW1iFD0W1dzJplFaWAFcqfIlgsQ0XgHeBmVuX6ihiPGMeK6rextim3nVhGXqBSkCuF+0Wsg7kfh1JGQKWktlm0jz75WH6/QEgKfETwt3Jm9bGMTd18Q0DLStYeGxm/Yj19/T5rGJdtZ3tVsiAjfV7VGQL/9IhPhFJ/YzhgigAjq3DpWw5XfORAJ/3OMoaUgPlIIFeS6+euhsANxouAIT9y4gXoxAkRDP50M1TdBe/yM5nXhM8zQPCIIeg6MofGEFzhGnyYmrBycoQ09Bpy9OuZwBOoeJjIBBNxcHDhD0rpohhu9XvJX4k5KFEIXAiuw7qRF+4KSkPsgjJTp8/KrPdiZu6ClJxd4KawIU7F7yNv7uHgHgJkFQKzl0etLl88avXiQAm9PdS4XEka1LNZ+XFvTbkRKqcJoZX8O79Pr6RHOgHs9JvOUPYASiggY9cAQK0TPQ2/lGs9OW8fYh2+ZkJCQdt6WrSfGoGYCfSfNEkbZkd5Q9yI8tfyDaDncRT9VqsDP3A9wAYLoS+II8zNz6q+Ufe3M5kWMZUe2xAw5KUkTBJi0RLxq7XtnM0v71ipGrGN3ZJ9eH/ackdqv6aUD5ee4YSc1VlZTOxYDKAopRFeyKWtl0vSZu2ZTuuU/9wr5WXYtK9Lp1579dotNtuj951639bWJuuYcbaSbk27RY2rfEx8oj2YDcuqz8YGsbFGRm8YjZKrLWq9n83b3sGhx0X2s4diLTIqYijMG1D36PomuTYJa1Hag8MjYt1DyrNLeaXVJgzFw2wObVvWf2l5XsyOCVoCsd0Dy+cIihZtcXHOfvLjH9nq2qrrAgHJI2F7tb7ZRq6/an1DUz75yuoalVfaZ3YurW7Ypw8+VVtuCdg2BYrb3k/0JRPUGO52w6t6YOTj6h+mKtCvHG7UdNC/yJJqIlkPwXnYEbJVM47ICwaGeExzXOmSBILnwicXIyisWkOJcgNKJf7uwoLgIJ9878ogZsAEDF8IpXwZ8w/LpYMvXpshpwS8sMy3QFh9GJDflS6V9ElTus6tHtcqD+ZLkAct4YKsX+SYiMZRQQEBwksQRp98URTpSwgYmqvDGqvyzB3AzkflBmEBSsUjUUFdq2vwqT1vrqdhVGasCODlykgu+s1998v3XrZaeaRAKpzXNTQqAUAvrjqMuEiz6hkWF/Ed6dVAwZVY1DAwoQCUtXLQmSG9AHL0B5aLgGbwFQOw0UXkHeoQ0mejEMrIfAH1gL4jDeVJPZQHi+uYjOTXSzEuvN+Y1Qi4MaEs1JN8Q91hSlH9GPqU8kJpEbKwUvfMh19L0mR2aUrEmqQcO7aOUuxnPRhI/e/evSvq3C53oWjZfEFAYDZ17ZZAock6e4bs2o2XpWxXbGTsmk1MXrOpqZtiJ2NyRYal5F0+QlSVzLAOCCA7VRucypKesV8Y/nidLHCDyqrqN8UbrCnRIH8fRZaL0RLz186eFuvuTVvvAKNDcYslWaTH6F3MwROAJR7FvJ+0ztbWdr22ixGK3kcTaicBWFW2VedRmcmHFTEJsRm5AOfnBI6brbOjy/r6esU+WKzVKgbC6k8m6e3b1oYYx9qy2NacffLRh7axumIFUfmD/bxcsiMrHF3Y0NgNm7rxqkCDoP25ytPorvXo6DX7H/2P/5cqT5fdv/fQfv6Ln1/Kj1pAjem7Zbl7r55E3iT1TXKnKrg+l7KFbnnf6nf/jKsuI8uqYoK7DdF6MWxmkupuyTb6hWyyipY1U56ApARccMFA6bDs4INLjt74NWoMF05VwRWFgumPS31Bl/6UvQsdnceKP1NnspwalsKsQ4YtPUl1OrhENDYoCdNcQ+Mg+G7+KZNeKCyp+hyCKkxA+ehaibEDDkti8ekcSVU5n4kp3xlBZkswfiMyzsIfdgGqU371ugfXh2r5DFJd53sYqOG4pnZQF4qCFjpo6fDyUXMpDspDOQEAGgKA5bpGH3uGlclqK5XgVoQ/PpMv9eKVXDzGoffhewDUG9rTxZ9Gmdmt6LPRD4aVVTD+XKHJA+CUf3vCqkk6Vo0HSMBiYBYsgz+vll1wmGBDOr4qU2VjmJprAT/Sg9X4RLcIG+3QK2EdSSqVCEPQqgczOdkno1XKkYw3u+/eFEv66lSWiY+NjFqPLDtbq/36975rVyaHrblJTPC4pO8a7Rvvfs2Vsv4iouv6LJPKWJr00jpbMr7eY2R0zG7euWO3X7prt165a9dfum03dN586SW7IfC5evuWXbtz2yavX7ORiXGBzYiNjet1ZMQGhgalYOM2PDpqA/q+Z2DAugf6rbWTdRcp36+BLdyiMeaDyMBJUVjty1wZ5swwOxHDA0gT92rFvRKL6WgTc5Cvz0hgRGzk6PjcF0Stre7a+uqe5bJq41OGRFt8C8iurna5K60CHDE9Adpwf5/dunZFr71iWiwGO7PunhF75dWvSRbV3qdIiQxZ5MK3oGsQw2jvHLLf+K2/pfKlbWlxQyAZjA0jihH1Ecvt3ej6n+oifTwBSNW/yCEgiNyq11x80BOuiau/jhn2xMDqV6mCrkOkJc/ItYyJjCpWJtBP/BmEKUxycun9TFiDxXKV8WsBDawxawnwcwEBfkbIa9egSCCTX68MeeUeRlAYMvQryd/PEFPgHq7jdlAPxUcFTn1lYkjHKxuKRwIOCuQZXIdQVkY0KDqIyD0M/flcebkZ5OcBVdKhIVT2U7EHMiWY5plT1cu0aketDUI7XB6X5fDJR9zHcflSYwh+tb6jTbmE/DhrdfFWraWpF5RdLej3MKoTl4WjHbmGOjIvRKn75aTDxBfS8dEQdTRLqMk1tOPneRJEZW8OAnykVWtPfgek9FaHCqD3lJ17mMiFwWCmK24U98MgASjWxYxKGUdHR0TNs3aQL1pUgFaSnxuXiwTtx90gBjU2NmL/zj/4I/s//G//F/b2l1+1ZOzCJka77ctv3LbBIZbtn6oe53ZUzYlt7IgBRK1F95/Xx2xdbspermJHcjsi0bRciT7fvIUALjtwNcYIRBOMbLXmZIfFEpzKO91jmQ6BQsegZdqHraNr3Hr7rgg8rtno+B27ev11gc0rdvPll+32a6/ZdYHO2NUr1ikgSba2WH0THXBuZxFmkApYY1UrneCCEDwtGlvHpTJJ6+7rsoHBAevrVz4qU31EgFk+t/09VlefWLFEnzHDtdnYRo8Yw8jYqI2Md1pPLyM7BG0zdiawaLhg/0y55HK1jgW053I5mPUIy0EWvvb1b3igl+AsAf8wilc7guGgv2DtNZlENrBlSBiGDfEBYBhsIJjpMiWdR47QtxDvQjfY1g5WqiPcfIke+oALEYTHpYdf/T1KCxVBeDkIbCHQzMoCTFD0cDmWiSvC8BwHBYXGM/mKYAkBTw5Xjksg4X1QYP3geQSLCs3VFT6y4enr+1rgjutcDfUDQs11NA7xCZSG7ygzQs7ICoBWo/rUsXZwnSuaTt7TiLWDcnnZLr/74n3kF5QtlJ/T4yCeVigXdQi/hfT9vsv6+nF5H4EjqDxfU80wVBmGsEjT66TfcbNUGjVzaAOuA7QBgRB7gQKrHS/zCGUK/aVPXgbS9zJ4eQJYcLpLo+9CfUJ/sugHVzOXO3T/FxrLvcwAZLo8a2M25WaYLNOF2Bh7EKyvb3g6VQEWcwIYKSDa3yTFunF1LAyDXpQtv78mn33JZmef2NLKC1tcnhbANNrG9orly1lZ/k7LFg7s+ewzgVDWDouH+m3Hlle2bG19y2Mie3tZ2/NYQt6K5aIVmEwlY1CWITpSvicCPF8YK7m4kCz4Rs2ywHUqr6m8F2yi3Jiwxnha4NBl/UMTduXmXXv5jS/bS69/yW6/8poNjk1YW3e3JdsyAi/ONqtTu5SUT1bGJ698j0+ZxtxgHd3t1jfQZ32D/QKQPjGQbiktywew5sw/YfLisbtPvu2j2v3+J7+0X33wr21p/lOrlPZ0fcSnF7A/KFIC6+1ob9d36nMxOzciGDq9XEqU/yE77rKqji7TLudB/9w70BGugRSE0Ti2S2BovEFpoSsMMPj1Lre63xULSdARrDaLcPB/g3AFQQ1Mo3YdgT+EF/8dKsaah/AT1+lFv7kvLAxyhfHPSlsn6zwQLIKDQSgR2sAAOHgfLDACGlAQ9wJ6GhIPDYFy1O7na/LxMqoOKAOAxG8c0Gvm5QNMKCIoSbqf5x/qB1J7OfUdQMJ7MuOVa/3zFw5S5zv+KBfXcqDIKDTshDYFfGt3ckmoYw04Qvqfpx2+0xfeF3xPvIOOIz3fQk73Uj5AAKbE4dd5X8Ikjrx9AjPTb9RTycNIKABtQ//RLvQt5TnDz5dL48CrfiTeQHAXQQF0YZfkD3hSdoYW6eMAYEocY8CiL2XJnP/d/X1bWFp0f5eJQbpR6Unolc4RQ5Yo8+GBZfe2bGNjWVZ3y/t4aHDQ2loz1tXbrXoIEFbn5Lb0uKvCGojNDUYSFmxlZckWFmZ9rc2zZ4/s+dNn9vjRQ/v00w/tk49/aQvzL2x5edaWdM7OPhVFn7bV5TnbFvhkD7dlMPatwohDhfYUeJ5Dw1UHWXJchdMT6ozLyO5VabGiARsYuGLXrsnluSU358Ztm5i6bqMTV3wEorO3T8CRElBeWK54YNvZLTso7FrlRIxDfQR4s18sLIDNcDtZIZzsUT32jBXYXe0pe/zwJ/Zn/+L/Y3/6x/+RLc98bM2NzGk59r5CJuiaocExe++976htqt7+uPz85jKmvkcO9fEzI4crwdcY8zAHKsijNEx/MgyEAKTPvieIurG2VQQ6zkzo4yq7iOkAefwHdTRByCDcl0qnG0PA8lJ4dXCdT6qRUhH0QfH4DQsXUMwv8/ecFMzT0jsPwil9aCvKFO5D8IJV/DwfhPlElUN51YEurJ7UZ+nREDX2w8F9gATWmHkQfKac/O7AhqBKYFEK7q9dj3LVrkWRmMcBkNXKQyf99x4qk6fHW3pE71HiGtBcNsdnR629+Y2D9xy0uSfm79WZpEW51N4sP6ZMDhDEelBk/f0NoPO61PsSfg7ajNy9BJIZrAaAwaw6H03ycog5qj8oC9aEg70xyKO2sUsA9Dq1DTMaGUWJOgApeR/qxd9Vbax6Xm/SOe9bysomqriVzBmAzoqEqP3ZpYxIOsG/srOT7H7W3/MIAmIZ+QLD6hE7kvsywNYAkq+VGSn8ixlbnVm05fl5e/Lonj16+JHt76/bioDg04/ft1/98n1bmJmzqEA1JiuZEk1Pqt1iar96GNJZ1WeDlnJZ29/ZtHUBzdL8c1sUiMxNP7JVAQtL48v5XZVZ5VY7oQ/sz0GcwPfaJHh5pkaQr84K366eQesfHLHh0Um5XldtbPSK3bkj9+X2Xd/lrSWTEqM5NGbzEh9AptiLNCfmg9uXkRuMtWdRWGs6Zk2RE9tbfWh/8l//h/aTv/rnAljdhyyJQaibJB4R6x8YkevU7f3GqmPm2KhA3pfIQngFGMIoHn37+SQ+ZAu3gngTsQtcErN8LqffgoHG+HCgF0qJxyMExAGRmIbsATJ14hePYF2CIniGUkxYQY0K+9i7EqMQ3rCqNJYI2QTGXFFr+SgPBJl99Ti4JxwoA8gYKsOQKgpXW9IdmIJOT1Q15UQJCNB5PqQl5VdygAGCi0JQVuYeEGxD0E/VMYGC6Qa/NdTJk1BaeisgC3PXOU+YEKOzpsj/XUdoE+qo97qu1si0gXca78M3ngfX1s5am4YOBKClSeR1mR3X0C5NAmMmDoU2VnkQDs8npEcaHLAolBrAoFKByUiA9Aes6BsJOzEnlY3Puo90oLcM/3o0XCzhs37VbxgB9kAFEJizwdJ/vkMIAVTiEPIwRLfFdCQ7PqlJ966srEo5ysq3zljYdVxlmi9b2MtN0e9MgioW2RdCv+m70bFJ2z84VJ7kfWHpZJdld8rWVJ+yV26/bt1yBY6kXMzCnJt5Yc0q47nkiMVf129M2q0b1+31l79kr9x5065O3LLx4Ws2NXrDbl172a5O3rCJkUkbYVFW75D19QzZYN+wDfV1u+uTaFIfnJQFHqsCoaf24unHtjD30NbXZm1vd9Vy+9t2JEWGGTGMDFNkZWUFl0t1qgpArD5uiVSXGEO7wKFLADJkw2NX7eXXXrdbL92x/pFBS6j9mmSIYqmkxRIRy7QnrL2z1QGZYHpzU7O1pqLWka6zex/+yP75P/5Htrzw1E6O8y4XLPS7kKvQ1Rm2lnMmqazdIHhfBv1CPljOH/SM74Oh5UTXw3dMSoRJRNQXxSBbug+d/Sw95FRf+8URITfRAyL/xCSc4uiGmjX97FACfoqmsHgKJIKiIKJcHxZlca+AQgpxck6Q7BII+E2CySKYYrGgj8RhBQ4oDmVDjFFOKYHKZw1C67pzmIKQT6VDDXnuggu4rmNo1p+LoUuITMMWUHeYDlTsjER0EyMCCHgDwicqfMrceimKCuYdE/KGessvU1oxKdrpCXskqESie8yoY9szgC4oI2e4h7gAQISiAWHUiVI4BrvF17U0uk5u9Ymsuo+lvyxPD+wL0FJRhXCANODEkt9aelzP+pgqm514+4gNqfwocwAXtbfqwGiOAzC7NuseApC6AfRUEZSa+oxVncwMbKhTfVQWPBKADWCBtXn1dFCEWiDZgUV9CkPxeIjSrI+Q76lPjT5rjFtOv1exuAAIgKDXQlFux0FeRlduiH6DVbBGCIE8Yr2L3jOVmzhHb3+ftcvFuP3KKypHo/HsiP6ha9baRyBx0tq6+u3Oq6/Zd379u/bO21+yV1+5KUXvleyZXI15293J+vyGo6r8cEvI8+lUC6RE9+WmWbOd1gkA65vtnK3uomlraE5bY4LNcRmtGFVaU2IC1+3a1VdsYvKOwGTU2lIJi6iPmHq9syU3Z+mFbSy/sJ3VGdtenbfc9qbYzqGdqr7BzAOQ7KDGgkQxJrGPc8nceSRujfGMtXUP2OiVa3bzlZdt4tpVa+3otdauARsUOGY6O+1E7QpzYd8IwKKjRfJfXbN7H/wTe/jpv7KD3UWfvo0esM0Ccu66VQfgB3D3PTYYWVS3sfmtD0JIF6QVAhWGpNW3uob+YY+JBl3j3xluBvonHZZROuVVvyOYku1Au0GgYF0BhkD/Xb4Rfn3Pa01BapSaE6QJPngQnhBh5yeiqAhxiB1wLYIK6PAMhWz2INyja2vWFivGRCnygUG4tdQ9YfUaqYaDNC6z9zRRFPLyfHQwQYW0XHH1HfcS10glU/Llwlx1lI3vyZtGcxdAJ0CDG+XWWL/XKBcN/N8CTK9pYB/8Rzm4J+SJbobP3ia0oU7aSO/8e5LiNbwPCokFp6wctHtoG4CVNSUEJAEYAYtOZ2z6nfy87t6HwG7oQw6K5uXQK7EN3D1Ymgrl9zpjUr04uI7fCVRSVsoCyPDqo0P5vMc72POTa3W3z64kAFgWS+BRA0xICm0l5RJT+PN/+a/s3oOHYggsfmIdB7MbK84iaGO2yGP7tlffYJPcM+vtapfSJi0aObOff/Av7U/+/D+3x9P3TDBt/WIFE7fettfe+pr95m+8Z3dvX7O7N25ZT6bbNmc3pbSHdih3Ynlzw/LlihVPJE9SpJOIZKk+aacXMESmqqt9LxqlVAIUtcmJ2qwqRaqajIOAJBJrFSMYso7Oq9bXp3Nw0gaGR61LrCPdkrKo7j+VjB1srNrG7DPbmHls63NPbGtjUbR9V8CXtVMB4oXa4UIAqKYwHgdwWpE7JvE7LrNwMG29fWM2IveE1cJjYjq3X3rDrt58yYpHpwLXrLPC9nTCNyKuPyvY7LNf2vzMB1Y8XJWhY78MGQOYhdrd5UtGgX6pHb4qWX/IBq++RkTXuEygQ1wDUDRcsmzpI2kAKTByfkcsHSQQdD/0FqWDSvnHSyFFOTxzBFZ3cTUZo0AEYzh8rwYEXu9r1/CZaGmg/UF5OFhhyYNfXAGULmlTQFCPQoRhS71KWdwFuQQJ7gdEgnBzD0ob7qcOVIUhXMCB78JzBJQn+SutRFr+oXy0Y/nIBHSwil5gcvWyhkVenCA6+fn3+gx4hOHhL7piNHioY+0+DgK6NZDjfg4PZF4C4BeP2mdVyYHtbyg9aavclDMRF3VUuamXg4RfS78AFrAPAOnSPZPQfBZ41ckr6fMR94C4DPEc71tvOyZiSfH5rL4mdkFdCLYNDA75zMVsdt/zgE0QePQ+UR8RIW9sistyisFIbI5VJjbOoa1gcEzJ/uFf/jCMjAi4YCQ+e1SvPkFKZ3d/v7W0tfrS5W0pXj7LbudHdm2iX27GuLVlmnzl5czcc1vV76kMC7netevX3raXX/6y/eHf+gP7u//D37dvfPM1KeG+FQ631dZFKQD9VZasbdhhMS8LqXbQdxcXqv8JAdUjK5QEXsfEC9S2+kPuVDEfQaieSd4IataJCQAcLb1yIwass3vE93cYGZ20/r5+y4hxkN7u1pqtLM7KFXpui3MvxDwWfCerktgGwVvW+bCA60Isg+HOo3JVQEl7MS8jYYlku1yPAbt6465vXsvzOPb3tm1/e9XsJG/R+qJl9+aU9iO5P1vuIn7uhn9+YJRco9Fw1wvch2AE3BjqAwAf7sUYhO0QmIeDTKmHvG853NDWhIuLEXYScEtDNgiuOrEmyHrDf5+BRriHSRkNbr0pCL/VlIXfXdj5Qf84SJ/gIMLmyKXfUXSf5YjQXd5L+lzLUVNWDr9WeYSf1NhSPj6jvJQVH4v9H3lF8LkGZuC+sxSIfQvIF8XyYVDSVVr41yh3COpQpgBEvHo9VS7S4QiIG9qC8gMgtEPtPq4N80ZChxAj8Ux00EnhNShn7dW77QvfUSeyIJbCOgQZOmdBge4jWFJCAQEdioSQDyyChUostCOSDTB5KdW/3oZqX6Ykh3kSof84YQq+mlf5Emvg5D1pZGXR2FWK6feUB8bpwK77j3Udw67sXuajSSobbporhMemAtA6lKoCWD2WH/PMzKqsPI/Xo2L9AolSsSTBP/AdpnA/WTkaUT4pLB2zRCtZi5zuyRqv2NzcA3s4PWsnotz941fsOnGIt75pX/rqN+zf+u3v2cu3pqz+tGi767NWzW9afnvRnjz4hf3rH/7/7Md//c/tiSzyT3/2A3tw/5cCJJ7NeWCFgy073F+3Um7bqsU9sZ5dtaxcCSOmovY9Z/5CSsAhkMV1YUgzlraYWEyqe9AGx6/bxNQ1f5RfT2eP3LmIFQSMK0uLKu8jm599aGsrM1L6VSsWlOcxjwtkywX1tdrRWVYlLE5jQhpPmXvrK297muz1kM3mfciUCVDscD0wMCp5lPuEfKmdgqwFOQgyFAwO8ob8IZOMYgR5EFiGWnnfIPsIEUYKEXfjSTK6BKZxySR0eA4hExcSBFufg+CGkY+asjJmW3uPgnCGhV5YChQ+UH1+R3BRpFo+pId/HeYrBFbAQhTSo0BcxjWcust/9wrqrOWJ8HGEIlObUO7QKCEtX12qe4iPsBUZU7RTiYTo4KFopkBOZaUhyZDrT1UG3ep14TNp1Y7QBtB1hvxC3Z31qKyhjuQXysh9fMd7fq/lQWp87+XUe/IhC+719PnAP70GgPDE/T3rQHADADVGIGAU/F7b2q8WDOXe9tZ2zzv4ol7skCfp62CEIsRj/KMEP5SXvqPPKBc/sgbAf9cf/VRrf24jXWwVEERAlR3FG1WGi+Oi1bF12pn6VmWjDIB3R3un0o0K2IIlY2o3bI75HIyeMIflEIAQcJAvAdqKaAlb5EuUHOwAdWaSVo+Zk5O1Ymnenr143+4//Mg2NzdVpoT19F2x0anrduXaTX+EwkBfn292W8qJBYmJnB/lRN+b/BEFDx/ec6bZ2dnrk5v6BxjiHLBUOqm6nUk+8wLIDdvZWrEDgcdhdluyExhKpIGJSBE7Vj0qAJ5cl+o5KywF0NG0tbT22PDIpF27fssmxid9fgPbBhQKOVtdmbeZ2Sc2N//Mt63bVvqlgtwTsRpnNwIOVnSqV21ucdUePJ62rb2S8moW62qxvoE7dv3GV/R7Um0QNosilkX/0i/0JbpLd9f6HcCm/zAG9BvfuZuJ7EjLeGARego4MFOX0Sg2dSJeR5wrgASdrkQZJsHa8LwJVyKS9AR142WifOZAhFyhlPlnPrxIA9eAbuFA4KHG3BfAhrSYxce9RLahpdznldM1nr7OWj4IJmc4AoBh4UgzDCkBNAEYKAfpkhbWk1bz8uhktAO/2lkSaas+l1X3j7rDQYDlw3ymUT8HI/CWK0M5g8IERXRrefmZ773camjYFWUhbxKkBljgULbLNMmf//hNJ3WofQ7vA8jw8GIWeXGVg47uxaf09/qOLLkYVwOmwL0BtAMA+Kl+pYw8IpE2rLk23I8SYk18XQbWSoyKvscw0B58rrFM4O7yNqVJnRssLUXvbktbpllMhp2qAQwMAGCnS2l30mIjVrZvZws8mCf3M2+GPinlC7qPUS/9Dh2XZ1yWrJTEmkpSxCIb0x7r95OYnR6rvSsn1qj2PzrcseWlR/bs+Y/t0fOf29P5ZcsdnVn30KhN3bxtr731VXv7nXft3a++a2+/+WUb7hu2W6Lzv/Nbf2BvvP4Vn0B1LCWvl3VuiKesOdNqbT09YVhT1poZpd1dGYsn1M8NeascbVluZ8V21ud9jgdP4T6V7HvbncsllXtyInA7Oa/z4CXPFu3uHLKh/gmlN2aDfUP+XE51gG3JdVpjLsf8C5udfuKuCqMorB799NP79v77H9rWds4OS+d2dNZkE9fesKHRly3S1C5dYa/LDjHmS1BXH9MvGGn0KLj4wR1xkFdHcK0bBf0G86U/uYddx4J6wiRZcn/pSShNdNmnZSMAjHP4U731XkDuQigT79YcCq6UKQqfgoVXYRAC3/+hLmpF3A2PmDPRRgKIAJ/j4zAh59KVUMGCpTJjR6Gd3Q0VHAutL5RevfxA/kAxFUVHyJEy+sNUHOVEy9SIzBLzkZhqya0Mc8wdjHQN+OibkoiOUR62mWuMNVk8RfyEylVMsixBDiDAzsOUiwcCx9VgagxVnYDTsfE0MTWN7lEr06L67FRdloFNSk9OaUiVWRSfMp4xmlMP+5FVRolUB6au+I5Bek/bAVCMYqgB/VQK3omqktoTgKKDAbjgSukba461qCpiFseqq1t5UhIoEmirZ02AFAdQou30G4JLG7kgYGkkHFgFdoZGECgT5JOhMeb400de/3hMZUV4qEO9sYkv7UmfMioS3B21CbU5A5jYQlAALIDobGqw8VSzXU3HbLIrbYkmGBYb8cRUXwGEqlypXjhLKJWO5Eo1WltaFP5YgIY7dSbLqLJUlQdKF4YYJbgSch7cXJULwjDkEftHFmXF5dP73g1ipcfFgpWlYLktWennv7B7n/612MKHtrG9YfVikj1yB669/LZdvfUVe/PNb9rw4KjYy57veF3Jsx/mQdgTMy8mVGYEjHZrkgzxzNA241kaA4OTNjx8xYYGxq2nO8QiGuqPxTDYgn/Wtvfn7CC36nEOX4SmfqoAFlUxjROGGnlUIQ/Z7hQjGPch3/7BQelAnZXzWcvurtna0jP78P0P7IP33/enrrGPxd5ByboGx6y9d1jt0mDHkrHGZrWtvOkzgWe9XCHctjATU/0vIQrBTNzj8NS9SF1gaSe6Xt3penuCnsqwqYFUtmZdF0bFEHf2BUGOGcG8NNGukTrCKAAWEoWDfmJxmCsAUnl84vJKVJEPWE9OnpjlQQ/3Z2APYSjvM+rMgdAqXV7b2zvs4IBnaaqQZH+pfFzP6SAkwUZYa9ZQHzy2ADK68CPIUqYaWwm+lV/mZfIYg+7zYJQOKLtbe5UL5aR8zE2nLlxHQaBqIDl1rU0u8jL4u9oBdIFrIU/yC8rsP3l5HMmVZmA6+OahDoFRBTZSqwNoz2vtCLMow2/0hbMK/dFWDoRKA4QPQ1sAyiX4SghqczzYwo97a3m4cqs9iXEcM/rg7atTOVEH2jS4BwJHtQeGg6XG/IbQeZ9QRk7V0Ze+U1blzYObSZeyUV8W1NHGJwI0AA7DUxF7wKXDShEXgl309PYaz48Q99B1LNdmqJVnXEqxGCWRtWJOBhu/lAQCProiBWYhWbF0aPnCYQik+jR/+fPloOAXLISrlKzoG+Yu2Au5F/fv/1Js44Hx0OS6+jMpZ69dvT5lUxNX5ZaMWqalXW5pWvWLiqnUC5SYci6DpDMv4Njby9nOzoEd6n3lBFVSvVsy1t07ZIPDAg8xj66WpMlsWLWwb7vrS5bdXrFidkMgvK8zJ7ArehvyIOR6YwhTDCXWKTdnwqamrlpXF5v/Nlp7W9SuXOmx1laVRfUo54s2/eSF7/p+7Lt8q0+k1M1NaelD0nVAPeEn7+g7Z9KX75kST78hc7xHDogt0V8+kqb3PmVf12AcecWoOyNRgpcgEQ46nITo6BCwDAnVBMSFVd/5yINeEXqE08drUSqZCq7HavgSZL2HPfAdQk7anrmuZUeiwyybz1AhlUSnK5EE1Aup954f15OOFEc6oEJC4yTIVEDfuYHXPfwUkglA5+nqO1debtT3AAzp4K4AflwfDtwpUTqETRY4LKgKIy6UxetEHfwG2oF7sKKNHp8hXdyLcH0oC2WnM4JLAHkIQOallcKG9PTJOwJVrSlzyJdX0qi5ULQdqzDxL3HZQhsBVAJl6q/3pEPZ6T+UCzZIyqTngKH7SIe02XyH37yddW94LCPxlgYP+ob0Q/7KzdPkqJWN0wOVygO6yrwZLBOLz05Ft7O5grsXBDZhWiW5BxgS2p4VlqNjY6LL7RYVHbf6qH4TsMEy9MqkK0CCQB1u7Nrauj158syf1bq6uuonG+qyAS6Wlg1w2bMCFyZ/WJTrUrIqbID4xbEYrtimnfGYhX3bkJswv/DCXsw8tXnR+81t0Xu5ZnWqM4vSevr6fMXo8NCQjej0LfUGBv1Rh2Mjo9Y/0G/t3Z3WxZ6ayYysOeWPq47smBa3TLrDurt7rK9XSt6WUhueqqwbtiuWcJCVe1LYk9U+k1sIMGJE1KZnEYs2tVg/LsnwdQ/kjgz12OTYsF2ZkLuTTtjO6rx9/P6PdP+O7pGLeEI/MuuTR/cFPaG/OOm7YEiCQeFAZ9nPEvkJ8lLTK/gkMh30ED12L4I+1quvriYBFxTPJCim+6wSBj7jxwQrGw4UHyvmAqZrAQHfm0GJ+zJsFQBKH6y1rpX14HYqEQqPIDf79nCgNLPH+M6FTgxEvelKRt4ocs1COzh5Y4gCE8SjHNxz+dtnn5VWuAc0DEBG/qRF4Aa/HX9dF6quWFH96A0ZGg6FZFi3Vtb/rqPGcPxVnx0A1cikjxJxkj4PIYaNqHZcFE7axMsdOq92UEYO0qUctQOEdyAW8LHUm5EJDtJACIgjUQbqjHUPp0BAylWrA31aO4jN8Jh5L85lPjXQYQgYt0VJezuxQpCVgiysIxNq6/l6O4c6QFvTUvaGaMzKrM1Qesx98Al2uo5nidAe7FiO8hYO8wKIUaezzDysb4wJmE+sVD6W0petWDzySVh8ZiYmDIHNk9dW13wGJw+15uHW25th09ytrW1Z+X3b383avqw9263t7R7o923R9QOBRu7ylDsh9kHgEzfyuFISwOyLyq/JJZmz5ZXntrj01BYuT6Z6r64uKo8V5bGmPKTguUtgYqGZTnSG1Zu9ff125fotu373DZu88Yr1DE1amgcztXVbS2ef9fdO2dDglO9RgYyvrE7bCnteyk0Rb5W88ciJpMCCTXI7rKsTZnLDJkYFGN29YjppG+pv8n0zp+VCHZf25Q7JWKhPaHc2wgkzKoO88n/ocmSMmBOeAPogWaFzvyBr/I7sYAyQGw7AgT5GEDAYnlQtcYQGpcfqeMBC7y9/UiGCoAWaGqyYi6feIMQcx0dYL3z58JQlucJeTr9HCVEYV1QJPlFt6GehwOIwlJkUyAzhC9e6QIJsFFjf4VM1qdCJWLP8YymiyhFmS4bDmcql4JMS5eIz7wv5gq9A5TOz/mrKzEgBJ/kRgWZqOkOnfHZlvzxqwVhewrtweNvRFjppL5DZabvuZT7C52lwF9eqzHhYUmbVUh3ntVX6ga1RvlCHANx+l74nXcCrNorEb6THK+wIMMKqEgSk3pTBg8K6ioORHg76ItBTpf1ZncJr7VCKKgNMDCMQ9lMAcCkMbVxjZjACNteJQnmjcgOVDrs4IVwd6ZQN9HRYJtls5QJ7O6LcOUtLqQhW8mwSmVSBAeXO+yLB2vNeYRu898lWYkS+NF0ywqMCbt66bTdv3raxsSvW0dbj1P3oSNZ6/9DdgS0Bys4uz/U4lIJvC1i2bH1NgLK5b5tbB2Fm5s6e5QQszF8os+N1IWuVEo/727VCdtvKhzsqrwBBZ/5wT+CwK+DZFN0XYGwKqLK7ljvY1Xue/fHCnj25Z/fv/cqmZ2Z9Vap6xYGT4dCbN+/KdbglJnJFij9p4yr31au3fMSnMVZvOeW7tbPuTCiRjAmYYWSSwaZ2j4NMTV3358smE03WlW6yvZVntjr7sZjSuvJhvgrbNRBru2QR3n90j/RScsGOVT5nRXL4GbDrAuQGGefgeoyHg4P0DTYBuXVWITYnkhCEpSacCAPWymktyKIUsDRBUYPLgDIgQJxBMQJ1YYqtciF1ZYKSieLqD6tCx/u9Dgj1DhIIcwAJyhCApGb9g9xSngBC4b6g+AitC7ZO7guWkHIGQOE32BCvoayBJvOZ+33xlhCd4BgNxSiJt8plG/g+GVKOWhqBBYV0Of/bR/g+tCFWuNHzLEg5YBMqgn/mOk7KxPnF8nJwr78PRVG5eK8yy5VhSJep5QQdqQs0n9/cpVDZAF6GEpME0xw0VDd1MOl4ukqf+7AMxGq8by7z9j8U349L8OCG8NHBiXxqk9o4cHNgZ6TFXok82YvYA0FGNapFdW2ChxVJKCvqY4LNKP2wBJ4+IHn2d+TZDiwoI+7FU7UqVZZ3l3zDW6Zx87CoFlFqSG93V7flBDRraxtKI2qdnT020D9svT0D/oBgNrllGXhZsrafE2iIUWxt7QksdgQW23Iv1m12dtFmZ+Ztblrnixlb0PvFmQVbnJ231aUVW19et7XlDdvcWBOorNnO3roAiC3jduRC7fqMyvzBngBm38o6j8tZuziVDJ+pvPk9O9hSGosztjT9zKYfP7TZp48FUgtWrhTUfyl/kM/o0E17/ZVv2dtf+TX78pfetes3bloiJQA4WLJccdGqZzk7Oi27+9cod6azQ2Axcdf6Onst0VC16Sfv29MHP7adrXmXg7o6tlAIMoVO0p/0jTPNz+QMz4Ceo+V16gOyT3/CBjHefHbmi0zoxDDxqlQBgiAo3ODLRtXRCBiJcSMXhuEuhARGgTJgmYKl4anX3MMOxQgTk2EACzaKQRGZU16bWi33VOmdu39NwIvp2fjtVMTTPg8BveCnB4uJwvLIPeZRUAa3ZvzqldGr7mf3Ky8/cy0uBEYSema2MWIiqdVJw0h5RcvY2ZryMrFHXyg9fU+DkKgUzKcl63tQlO98SzyVgzIFhVe59B2l8JKo8VkYWKe28xmZQm4ebkw9fZLZJTLrfztXu3k+3KY8vnigp3SJMtMZaL93EW6A2gCQgCm4X+ltpnpdJhGCVcQTmD3X4AEuj33Q6aqHxySULHMuECMmPHl9PASHtfgccJAFovMMhSNszLxkFiX9w3qa0MaMAOk75Quo8qCgC31P8PFYxaqqklW10ZHKCjgU5W60ZJLy+Xstn2cnJAJuUFyVTWDIbE0WS/GIQOJCR6WS5YtFyd+FtbVCwbsspXK0pmJyFXJiIHuSrbwMxoW1pputp6PFhvq6bHyo3yaGBmS1+21woMfa29ICbQHkSdGqrMYUVc+KLWxuLQlsFm1pccVevJi1J0+e2uPHT+zhQ+ZQPLZ79x/Y/fv37cGDR/b4yRN79lxKPzNts/PztrS86BPMdnZ3bG9/1w5yBDTl2hR2BW4HVjmWW6P8Ts/KYkZFuVCHYiLbtrG+rPyCG3NwsC2XoWotqVYbH79hr7/2tr18+zXVsdkaLuQOn6msR0zoOrJIU501C/zb+uS6jI/ZQFeL7Szes0/++p/Z8/s/kTwcQvXVi9JXCeQ5Rg3BwK7XMzdCb5Fh1ylER6/6DPAyF4Wp6R7k129cwcxU3wGNkUD1D9/rZv6Hgug2CQIBSITDRVRXKD0doBEyibIE1OJA0PGXES4CVcz2Q7l8NamsKNv1Q299lEH5kBUrSLGO0H8ekhIoNwFSLJtyghl4cT1jPxzRoE9SREdMpeFp6XuYAErPN+5X6/SgYlNUaeMynVmxlPcycF1F5SKIBtJ+lovnSzMTkGSPBL5UX0lxau4SZ+3gZ8/fuyB0AMN9WF3KASiyAatPglJ7BNAlPVgZZwA1Ts9DJ9+h7D4VW2nySl297vqeIUpnCJfKHGJFdBBMjr7gvUDucm0FykmjE7H2vvX0QtkI/BIfcXFS2UmK9Hj1z7qO5Dg81iLACLEYalcvsIkbz3bgN+IWPEOCtj6S7Bypjct6LUkeSoxOiCVUJAfjk6P6XeDkhgh5Ydam1MBHEdi1mZELMYkS6zuITxScvcSTcV8AFpdRYRMZNrflCWRN8aT6mCd4N/tQLdvyp1Nt1tHRa/29g2IZI3JLpuzOnZfs5Ttv2I2rd+3a1B27duWOXbmq88ptGx0btrHxXhsa6bLObqXRonaKVMSK83Ir9m1va8s211b9GSBLc3N+Tj9/YY8FJs8AD4HL3PSMLS4sCHSWxVw2bJep1AKPHM/nKB2qH4pi0jzAienf6ETRH9i7trpgvifGzAtbVPq+KlPAWRE4ytzoswD+nCH+vNLYlzFj8lqbtbb1yWW5bs0CyF/+/E/sxaMfCXDyEi42cOY+MW76+9KQIx/u/qtz0UVcCvTc2TI66/KOHuMVYMQu5dP7X3L4698JDwxm1iNzyQuHJX960rAQmc0/sBQ8DYoH/WKhUCIEyxeLSMhQUPzJnZ0d9087OzKBSXjyCCwPyonKwkWdPoWcoTh1tqSG5bHnU1MTuhZ/l7FkMQZZYagOnzkQcBSYZxUEPx8LCtCwRoL5DSyKYodqtrFHykM2gEOZAFMDVJvhtzNbVmeAkgPDY8aDW/0ZEkrflULKiIKwq/aBOplxfCYTNUoIHWl1XUicfwGoqCUA6g8oVlucSCmUsVM4ptlG5au3ZNr0G0gf6uKT1rxTQiyH936qgzwPwEtp+Gw3elx3lmWNdrfZoGVDCjNgmY5u1ZcnYlP3UDaKQ59sba6Llmetr3dA7gePiAvMizqeqJzs4tza1i4Qa/PfomzoI3ChDA6cn4GhyqDi7O8q39U1f3AuShlXu8VEnRvlxxIPyeeyotRLNv3ssax80VuE4XgWfFXUbwgiT0R/9713Hbhw49g0hSFW2OdRhSFMnqTFzmH8zvRksQl93yYmgF/d3d1lQ8OD/lwUE72emnrZ+vtHpdgDao9h42nqrW3d1prpsnSm0+uWYr9MvW/Xb6yF6PBrOv2a9tZOH4lIt3RYc1OLpRLtlmnR/Wx5p7O9rdU6dbal0/o+7bN1Y1ECi4wGhD5D2WB2uNMMxeYODvxZNOzNwOeK2JAvLXeAYOgRFyAYhNDExKvEpASiR2q3rNyanIxmtVJyHWIe0qkY4dERz+0oWmMkagnWkEieIuoLhrJPxY4OBTjoKTuWu0FWqs6kYcoywLQn+5EwkY4p8awGRncAfYwFz0GpHuWl+/uSJ66ToVMiqqEbep9M5Sdl5nBhCxuQuPgLUWAVWCkXZL9eP7hAoVQCAhdS5koQANT1+t79VSRMFbWLE9RImdI4gdoitrUl41BfbzzPBwgKpSFvDs9XZ3A7pFhSMp/iy3XKg+tZMs4wI+kj3CiEJNiHtnAB2mTVMzppQbZ65zH2YaiWPHU9eStF7vVhP+UNeAYrTilCO6kYjsK1MvmhYtQWpSFB4R7ANSyUoh7OgHS9W2T9zsn3Ic3LtC6/IxFHdKWLQJEpFhsgoMNherXh5s/a7DJNysHoDwFOaDuBaNLiXtLjFVANgko/hTLU8q3ViRe/R9/BzPgdAGEoFKEOQ7qUXVRV6SUERjy161w3skT/TG10LIE8YZMZGZS3vvIlW16Yl4UTeKhcsWhELojcBs5C3l1An//AVnBSMoKKsNEkE+DUP9D9/+q/+Se+Lqe3f0jGMWp/+md/YX/5Vz+2Tx88tb1cyU7kZp6LXjPzkT0eeHTdwT5ToddsWRR/VXR/Y3PNVgVoe/s79vTFE1tYnrVES8KaeNiR3OZ4S9wy7Snr6uryOEdf35DAaNgGBkZsaGjMn8PJJKiBgWFd02utPEEslRErTllCzIYl3mpFyx8WBJwbNv1ixp4/e2qzclXm52Z8Lce2ynCwv+0bzfDU8fNTsSYZs6Wlecup3owsAj4XamP96KMxuzubtrs1b7u7z1XPsoCi1a5cu2tffvMbUvAzpf9IACUAlfyrmxwAEEf6EHZKcJ73HMgOB7Li8i+lCHKGziG76nf6G/lSGfQZ4ZH06OQVoUIJWLHIZ35CWdz/1aGPLnT8ECyvBBoF0HdMjkIgSDyq70BDHnTLg0TYHgtLq2JRA08LkGAmnT+qj7SpIKqPMIot1ISXV8rJ2YjygYQoKhUSYgIrPCAY1Hbp1md2VvL79St/AFMiFvUp4WztDvpTjjAaEyLyrhhKlzwZnaDeNB7MJZSBtGtHUKjaCSjoks8Ppe2rKQG1y+9pN+aU1BT0b95P2uE919fqzYm1dvdJzIYy+W5PlEsn/VVLu+YG4k74XBB1MEyjlg4C4UFV5QUjIyMEkrRqrk2IbUjJBfaUgREl5vafHCO4uJAYgjBXQqjhbQuj4IlYSVld9s3wWJF6+qR6LgAo2+3r162QzVlRyl+VUcjExSzrTm2ov92q5azTekY/SqLZPIsTVtHWlrE/+P3ftZWFRfvzf/6vpAA5u3njmjO1hsiFrazM2sLic5vjyeJz0/Zi9oXNzM/ZgycP7f2P3rf3f/Uze/+XP7UP9PrJvV/ak6f37dP7H9ovfvljyxb2BBii+kuzklfT5xMxI7GLznFrTnZbQywj3z5u1bomMaFGsSIxrQaxqGS7NafaxaozzlpYCcoajf7BsP0/m+Ayy5eH+yYSbM0PgLTJiqclYxf+7I352Vl7/PiRPX70wJ7IZZmfnrVfffih/fEf/1P7+JNPbXl5TfrA6A7BfnSJ+TEZsdoW29ndttXVGctnN33mKa5fpn3AvvaNX1f/m1yWBR8IoO8cIbDEkntce9xUn2sk2aK/ETPk2kEBZqvr2XSoJvP0IPoqCQlMona4gPqpBKQ8Lgg6cEVqQkMu3FOjynzmliZZkWI57CFJoUgjgAHCrkyVIdbHS6kT4WaMmSAcdEqy5bdQMA7S9NEVHeRH2RB+6JSDVO0gLQRTaaP4AAx/BNrOeR6DKw/KhyI1WHdPjxrsLCC1Goj7QU1+Dz4+TIJADs9ZCBvT1hSWEgIG3k5+ZSgnBfc5HHpLGn693rPNW1BhmpxvgjJzcg0dUmt/Xuiw2oiDK6reo7zhVqWu76DrgCoLpFDW2v0cAA2sifRpV+pYKyuvfM/1MByfAKfvKQdCAUBw1PLm5DdeebK8g6bSDnEjwFUgdaI66DNACBjxJHFggyIx27JcPLIOuTXdHV22MDtjo/2D1ijBrooxlHP7lmqus9s3RgXejbK8WR+mJr/XXnvV/s7f/kPrlYvxxit37d133rSr4yOWvNw1en9v09oyEfv93/2OvfbqDevv6xTA5Ozx04d279GvbGV9xvYONtzi1kdPxHJYs9IgBVt314dALNsbdnd328jELds9kKxbiwCgR27oLRuXKzNx/RW7eud1u3b3DZu685oNTt6yTPegNbe0i3WkLSJafkLwtk4AEmmypjjP9BiyqWs3fN/Lrt5+HxrmKezMroxG5HaKcfBsjtY064PO7FDANzc35wFS3PWNjU1bmF+y2XmxDbn87M3REGUUMCUWc0VANCHmcWbzz57Zzuqc2vfAdvL7ZvEmSyRb7CCbt8PDsru18m6ZraQOxUBe7m+ptq3JOH2EvCATfIM80I/IvBsNjJ7/EbhUIrqV5KSo4RWBJ6Dkoq4UCLY4jZfQeIo6A+2XYmB9yEi0s1TkOlkkFSQEuWTZaEgBjp0TcGOCD7GMYEl5HB6+EcNgJOrKBWPxChBJD5VCcbzWjAwQjFGlEUYXcKEhyuRDp7re51WcYcekjKaKK/1QDyizydfsUN6yiiclMbmK8grgRxqev0riC6Uk9LAcR1NnJZyAFuVBmfRW/1EPPqum+oITXkP+Ov23SzakUviF7taEYCAKQYfwO+/RU9J1i656AqT8Rn1ZK8I8BPZfgK6zpBpgZK0Iz38kfdwAgCcu6kyZceO41l0OdTqC4MuzlQ5Dk76jEWxPZVDL6TMAcZm/+hRQZQYlm6VSJ+JPPPiHwDSsAjZCmxAPapDSpdKywLqOdHh0ASMs129es+Ny2d57+8sWb6yzdEvG7t59y37t1/9QtP2GGEO3fe31l22kq12K0G+/9fu/Z+9+85suwMRPhgb6ZIl54lZSblJSfdNhyXinLGnZwkN2S/b04Ud27+OP7PnzpzY6Pu5b21+/fsM6OxkVkSVPNMrFWHYGxvb0LCCLS9FZ4l4XObcu5nN0ZLzupFEQ2+GhNelkqwxZiGF0dvXb0OikTV29YzduvS4Qec36x+5Yz8A1uR3EtzqsItEts3pV/UuQlaDozVvX7fqNGzY0Mia21SJlZd3Kido0JubSLibSb29/5TV77xtfsa++/SW7ffe2WEqHXOKKJYmXNKelA3KZ1a8dHT02PDzu7tjC9FPbWJ6x8+OCXUixW9NdkhVl3CA5FkvT/5JBZJH+RFckv5IXniOCxmNgqDAjZ4xwuK7qPYyf63w9DURBfVjvvovfhui6PLryEzhyxXGFlnXS95IzF2YSJyYQrJgES0IFdWFzT19yTTq6BiBhkUmIYyCI0JwgjGQXlx/H4+IKopmk5cokJapZeGqIQFI2hss8cKpChB1+g4V1y8v1okwhgIfvj6sThnWYnEIw1CcH6TsesEIMAmGnLFQnUHbqBPWSgihtlJggmpL1utPIuFwAkHeGMgdl/ZW2oJRKH+bCdb6tne5l6W9tpKh2be0IihjWRTgYkIZuCm3M76FnuJUqNrr7wpoKga0sojpP14RywPxgD1EmOElhQ170HaBL3uFo7+z0CWmF3IEAmvwlQACOhNDv0R9AE8qkbwBnlYlyA/ZBHkgSNklfhPYiLpVMpVVujIJeVC62ln/5lTv29ttv+FBkRso2NnnHxqZet5HJN+z2K9+2G3felkK22Dtf/rL9/f/BH9m1q1c8XoTMkGasKW5vvPklw0J39w0KSCZt8spLdv3qG5ZKtDpLuXZlUuWs2pWpCbtz+7Yzhs2tfaf7A0PjvqvUV778hn3vN77rT9gqC/zZmTuTSVo2W7KR0Wu+gG5jc1dtiztT70sGTsWGWKQX1RmT4UgyiqI+aBBo8Zi/3v5+pT1sQ2PjNjR+xUbFNvqHp6yre0Tp85R1AUKxYlUBeVr1vyp36c0vvWUvvfSKtaU7lHfBJ34xGzWttrt25bp9+a2v2Jd09vYOWFGuWkWuB25kKsXTwEyg2mZTEwKK7J4tzbywnZV5qxZyNjIwaC/dvauGrxlVTvqd/mEAgMEG0grGFbGi75BbTgYXCLYHQyBZwh1FbnWiHQ4GdLrukzxgdZilhTDUhtmCnPEbR7B64Xuf1KODbb3YYg3rFSYNQFdALOZJSOgkwCTCXygotJcRiWaPBJNNOKmkxF7pMsciCKXuUZmwcJ+dKgtNwG81FkAFcEn4nbSwhAgtm6PQSPjTTDFmKBHaSZ10ma7FYof6kg5lgJJD1/2g3JdnuO7zz6TLq7eHXj/PPyg7V0DN/8ahL2tl51pcG3xGqJ4Dnl9Cumpz/c57hrOaY/L9dbobJCvqAURd72VSuQE2QAcmxH0oOyfp0J7kx5AsTwTzhxTRZrqO0rHpTK3cHOG9v72sE3IX2gbW4cAglsZZYx1p1hGIo8D2mDjU39tjk5Mj1taakDFosK7+SRufvGvp1h7LFyUTlpCFvWMvvfVta+0atF3R7fzGmkXFNsnan43BjEJZ/KTki707D/JbVifXoTHeYYMjt6SQY25d/9Yf/r799m9822f7LszPCyjWbHj8mvWPXLcr19/wZeHXpYSvvPSyDfb3CHAvLNMaF7sQvVb7MlyZSMXs5t1rxqpY+oORACwej4mM6WzUe7WE2kLv9ZpQnWNSQFyPZlnyttYhMReB0tB1m5h41a5ce1PA8bKlO/t8J/GDw4IdFkveTzeuX7W3v/oNmxq/KUYUtdnpFbGhh/b00VPLyQ25fv26u2/EGba2Nv3hyEgrRqol1WJ3b92Wa7Fn09OPbGHukX7fdvCvPxPrO1EfUHQxRY7gIksPJP+0q8u55AG5q8kx/c3Bvisc9DXfs8ZHvwVh4AsO3iMIvlHmJShwA8IWjqDkHAge9yMkPGuzQygHErvq6RqWaF8QF1BL03kMp3C/++0qqFt6p/VM41at9Bv/QvoomV74VmWjDOQTyotlC+Xl4DKUC5+Z0QMScf+eyktg/TOqoPL47EV1uC+AumwITupC3rX8axbe86EgAgECPM6Cahc6Z1J76Fpd4HlzD+mSvwczedXvtXz0X2ALuuOL9Qh1A1TDKA/f8xk2gavAMyFRVlZ5unshJgTrYgSDe3z05LIvfedlvafPcAt4XzuUu8cPAEmYE58pH4/pp9wctTYOB4wh9LEHLJUX4K3e98++xkefAHx2xQrpsWxfTKJVzEL9znZxiUTMYomoFLBgc7MP7R//4//Ufvzjv7QjyUR7z7DdeulL1i2gOCqw5X3eiod596NhT7hJAF9rW0ZphzkvsUSLNYlJtHYOWk//qIPS3va2peJx+96vf8fee++bdu3aTRsZ46nc49bR2W9jE1cFUlfs2vWwKU1PT5fYQNJ+9fG/tidPP5JC5MWGDy3R3CYfPyPGcSTar/KUWDoOc8OBjfpfrC5mjVLIJotZKpZw5SLuweMAmQoQb2mxlFgr7kpvz5TYz2s2KkDkWRvn5812kBPg5Q6to6vLXhdTevPNt8RyW2xzc8Wev3ghoFvxYd+EXMcHD+7Z+saq9w/zoOrq2XO01V66c8ey+9u2sDAtMHluO7rm9Eigp76k3+gzYA09xu1GPikjTDroSZA7l039kT59H/KRLEj+mH3t0uMCqoRcKfSZC4muurBfCjHvEZwQxQ8Jeubcq+tdgGV9eWpyoOThPigSboa+dEZBhoGiBivEqkWEAapMVoAHaQflcVUiGR3BSgfhlSjyqmuCUgbE9Nmd+q4WXCQJVjd6IFXponD8xuPpAKYa8HleXjfA61KZOfQdFoW0anMoPO/LyV/hEt2n11o71L4LJ+6GyqT6UA8vk18RDvLhPr7ntTbfIVh/8rtUboqnXFhxyt4MqrC+k5Kqvu4SfWYRSDP0H+BLewTgUj3Jm2uUnE+ekVsGy/KTGlyWtXbQB/6KsOheRlb0SekpT1mXMMoRZn+GoXCxCZWfa7mzpSVpd27KdRAVZlPY02rFNjembeb5B/bjv/qv7a9/+F/ZL378J/bk0Qc+wSrR0mnj11+x4YmXBCRR29nZs7XlJcvt71ij0mQUK94Us76ebovHCMQdiglkBBK9lkp3W//gpLW399rW+pZ1Sjn7dd1JpWRN6nvmNyRTXWIwfc5iOrrY6v66tWR6rKsrYQO9zSrxob3/s7+0Z48fyc8/dWBMyx3JCOiIY0TkapzXi8WJZVTOClZS3ctqs7OI2uQ8a02RQ+VTZ83Reh/ebdJrYyOMVODZ3GrJeJtAoM+Ghq/ZwOgN6+wZt0Sm3fYOS7YmN4enmk9embI7r9y1wcEhf/DyT3/6U1teWXSWw8pXhu7rYW6qT119TMDXZ7dvv2TLy4s+tFrK7wpc1+UiwRjQj9DHyASTtJjbBEhghFzXkQf6TrUnXFDTB35jMEAd67rpoxvB6kmBJKguLeoUKC3CSw5YeU8ACdN/JML1/FwT8PBsC4KX7N9/ec+lAgMOqAeF9DRJhZLrPZusMqZfE9CacJKPX8M7vXplpMT+Wae/1/3kwxqHUPZwfwCDcGJh3e2Q6FJGgInZgizyIvBWAzOfJKOGoXiokt8nQKHeXl/8Ny/PF8/Lsl62Qe2918GvDaDD/byn7vz5TzrIg6PWJhyUGV+c77iPk19hX4AEE7yIEaGs+I8Ms5If10Mjw2vYd6NCXMn7IAgCB+EsttUnYEy71crCBTXA4sCFC/cS6TZZxybdF3xb91v1u/eL/mhvj0nEw3qcd9/7uv37//7/08ZGhqwsq1+Vbw9TOTliL8lluzHZad9+5yUrZtftAynmwotnxh4SDalu6xFI3Hr1q2IVPXZ4sGNL8zO2sbLicRM2/2mULW+Wq1B3cWC7+2tiFGKwvSN67ZTSjNi1qVvW29Vny4vz9qsPfmr3PvyZ5XY37VQK09DUYq0dQwKWYeuQm9I7cMUGukdtanTSXnvptn33vS9bX3fMysUV295a9KeRs/HKkQDxgJmgYhKVuhbLnXfZk+2E/fTpmT3f1PXnGbmBaWtW3X26vto0ciF9aMC1Fe9olGutE5erUWdzOmGd/f3WO3zVRifu2sDwTYFE0ta3xGTyFTGcQXvrrS/b1NSkmEezGEWH98ucXI8j6VKkSe5NqlXsIB6eIKbyL87N2ub6rNp5Vz0sMIFtqq0kmTqD3MO0YcNhz4ggu/RxkFREFrCXhEoG+Q5ZZBl+5Ne/9cr3g/91JmA49THao3JY4nx1asoFAMFOtTAFt9n9NASB4cac/KRmCSm+MU/sJnAJ/R0ZHdR9Qamx3ATYoKDSUovFW1QQdtKBHpvt7e4ICZfku06KSjerMUWV1bDBshIIBA31j4v1jxEHyoby1gSY6ddYxyb5hlhjTqw+fjMR2mLhQELF7DGeHHZiq2urQt2sTUxetbaOHp/WS+MAIqgTlLpUOLSd7U3VO+mrFp32ki5/l4rkDaozBE9Fg3UPQR9mDjaoMxjHLqhdmD7sQUe1BfEez6umkLrG09IfneQxGCmhLoXtBUXWWZFVZNblwvycuxBE8Nu7Ot1vZRIPyh5YGE+DKtj66pIE4NxGRsZk1VuUGEwnsJV9UVTqxhLnhkiY8OWsReWhzak/dXLmpDRxbWaePVEb8mQ0AYxAJp1uExAlnbHgxu0fbEtuyvbpJ5/I3amz116+KwWf8/kP1Qq7XokBGfEp/V89s46ONpuaHHMmlM+XRc8zFom3y2pL4ZRHbyejGEnb2NpRGzLhKutRfNgk82/Et5wpFUtFpFlsok35ihGoPZvUn93dfW589vf23MrmlAYjOcz8ZQZsrIkp8y0WjWX0GgLoUTGA1ra4mqriCn9ULOneBSnnvC2srNnswpI9eL5lnzzI2g9+9Mx+9tGczS7tqcytUkLmkhSUllwPRntkuetVVxiQWlZFDG4uDIUnl0Pk6IumeErlTlo82eqzPy/OwqJHRmJaxZR4GDPGdX19zbp7en2aQTrT6vIejbH6M2J9A0O+nmRpdcVlvrW90+dsAKlqLkmWrhLYlYp5H90rFHgsAtPZ0d0z9wB4vky5tC8MYBIkz5SVWyuWNLc0J5D49qvfJ2jFUBfDa3kJ9aEoEMOSkxPjFhM9gXqkUhlVRg0AVSVXNbgrKcgkxaBDsodFCeCBTUyMqBLCMbVEIw9J9dZCyYlWS2Ea4ro9+Easz3/+/JlNjE/4pB1vSIamUCaUSp3lqCawAAUZmgEgoLlY03pVPkzPZgk601K5jhWcxyp3ncrFHgaHUjiBhtLkCVO7e2w+siyf9YYatNuXOaNgACLTk7HagASLcmLNUV3T5h1Cp9Li/B4Agu4Pn6H0laOidCrM+2CUgYLn8gVLMI1Z9wf2he3lHvLRZ31wINV7HwGSwp0zmqSy0OHUm01FiEyXy4c2NzPjs+cGh0akGC3WLJBAmcL9pH0uxSvahugpI1QjI6O6Lq3v1ZYOuFiHXQndkhSxT8AqgFQb0z8Alaqi/9UW/gaAEJtQW89NP/Op57AwlnkTA4jHM2r3JjXZqW+oQl1np+fVdgc22NdpF8wkPNz12Y1MkIpIDvKFqmWlBDwv8+LsyDLJuAyD+kWGBuViWnCsiZWsEtR0u7Wo7U9PZBiO81bI7ft086oMGaVle8SzU2IGWXcfATufA+L9GZEytcsItKsNLyyf3RC7eGHbGyvG4jEqmkim1DdtAqhWKWlaYIryha3comrzi9MjKZJYWQLgMStXsnawt2rZvUXJ1KzcnrxFztUnc8/sw48+sg8/vWcPns7Y3MqGHTAxTODekJDha2kW85eMQDDV9zyGkC0IARLf4hCG26T3kt+0mDV9Sl9uCiDzalP67YMPfuETCItsqCPF7h4YkEwy36PZ+2BEurq7c6B2OLe+vhEfLlXFPSYY1nGoDXJ7vhtYQX0QFTAyHR+9j6nOGNOK6lcQY4pGEzKOCStXS7a6uQ5IBCbhW52fnKuzD33jD6jJ9WtX1IEhBkGD0/iuJfosu+dWC6FHYdkc5JANP4Tc4+ODalTiFFJYJptI2BBO4JN54TyCHaHFiAIw9+59onsm1EkZpcu0Yl0jweVE+PWfKxKKA4PxoTgJLwhbcymwcC5konjcB3xDsbCEWCKeBYnLwINuWZsyP/PCrt+85SAB/SZthvToECZsFXVPLrvv1qe9o8OtFL+59VcpA0iEE5CgLXgILgqGK8MwGmPPB2qTpAMsIHHpzumICHz5XEvP6bveBuBVWdTuYVGYvkT5BT5VpT83+0KIX5ZVwb9uk3DFfKm2X8elKm9VVmhzbc12D/bt6hX53ulWNX9wp2ivkhR0eWlegtQtOptRt4TYktcFsIDCqDyItMdpBEqrslQV5Z9qSVmj2iKeaBFIyBJLSHW77eyu+7oFpiL3dPTZyFCndXboB/nryeY6S6eY6xAeHbixtSmBPHQBZoXq/saiXRzl2cDOZ8XWC4ROGqTssrgxnfjWERwNtUn15MgODnbtYH9f9TjUb3K7qhU7UZtXijkxxbzaCsCREqq56TM2EmYtRirZYmzWsr62YiuLuDHzkncZgmidgDbuQ6pJuS3pln5rznTZOYZBhpG1Gx2ZlPV3ttqQ3JHxkahNjsRtorvBhjrPrSdZtkxjXvJ15KMMPCj50cyC3XuxYPefr9jiOku/qxZvk5yqLc7OaV+Bs1hDk/o6KosdFZBFVNdTASYgmWhu8XlEzGDOiy0RSFyS2wWLRk5YRd2p/otFk6pjo2Qh48OmbPk3NDQuw9AeQEJtyvb+sMDD3IF19/aLpYjZq30BJtg1o311YmbF/LbrP086j8ebLK/2LcrI/g2Q4FkIuRz7CFbdnx0bGfboKnsEgLJRoXxQFMQHixUmI+Hj4GbgbuzLfRgY6FGHMKYvuiO3ggGGsNRcFl9p4LZc6HvsHkN59+7ds+HhYdGrDgcFxmypICyFab4ovbJ04WX8lmAcSgVbIH+YBErsQUopPNbXaTD36H6ECWvo4KbP0LlHD+95lLtLyoaiQd/CLETsKftc5mQFD42H+HT3BiBxd0OVD9vNXwIESqVXQAs3A4BhDQKxCFjN3n5W1iqjRk952+FyhHuCwtaoPmnUQIh6w3qUhLKhg/VGnYxFnZ+dcWVEIFISDMCH+SakIcPlWMzGp9sbG7a2vmk3rt8S9WzTD1K2y+NICrkwO23tAkg2JA7bnwFgcjFoaf9H5uohvRC03JVF2d3aEOCJHkuIm6VwzYlLhqT79/c3bWsdN67kq3sbpTAtiVOLS/B31nbtg59+ZDs7WVlHgYaA6Xd+97ft5s3rtjC35H7v3s6W7x69t7WuspyLwjcqHckKE6giSfUfgI9vDV2XWVc7wxK5p3woVwKGyeMbZf2r/hjHy2C410G1qY+68LdkMtbZJVemJS75LfvitdnZ53Lj5NNvrFuJCXQC2mhUlraxzdrSBDclm+l+6UK33Osui0f7LBXr8NmknZmEPzyoIx214Y4WG+vN2ORgm411N1tX/MTqKjyYeNWeP5q3Tz9cts2VE4GsFDteZ40tqpNYWL3kOaqOi8gNr68TMNUF95k5Rig/e3Uk0xkxn6SvcamItSP/9F1SbgqL7qpKgyfU8cTylHS1XvKKU8bjGPW/u8EFudhd3b2SafW0ZJNRMAKWTIarF2AXC9u2d5ATW5T7BYBIv451X+S7773kq0DxTZgIxYKYYrHiIDE82CdEI5rO7EhRbhUGYfStuSW0DGnySmfgJ7Nh6MH+nlA7JQvd4oXzZ2lABlAAxrx1RiVkCD9iiOV8+vSJrFqn+0tOvQUmDNnAKlAkZeoKhDACSFUpro+ICFWha2TAEm0eXNLAztGX9+ifCz3BM3wugA23iIDqpx99YlNXr7k/1yCQCApMY6GwFxKgkk8VPhRY9PX3O5C4q4WWOUiEA9fGO0FMgs1nUfATlQ+fnmXzhwVR9EurWwOJ4EZ8Dg4oors6SocMyB9AcqbhikEeYkSHBy7MO9s7oo39lm5rEwBJWWXtYFIUK4yBn0h51uVSbNh1AWG72tbBT/nxCtjwwF2AH4boT0qjTLQZzEFlB6SoC740aU4/e2KH2QMpSlIgEVd7J3wYEveRJfJuQWeeidbvK70L6+mUJZSBWZpfESAv2ItnG7aTLVjh6NQ2trPqh6JNv3hhf/Znf2Gzoufj12A87bLiLfbgkw9tefaxs8aoqHCbvo/JsDDrkL1JiB8wtRpwZCYm8lnEhcnmRJflfsj3LvMUbxinLCV9wxb3HowFSdWujU1RWduMdcgwZYjZiO0W5basb87Jv39iWyvTtrEk92RrWW501orHFauqX+rjzZYkJiDGgzxHGuUaNUlR5bbEkioTQ58CUh4z0JFpsT65D+P9aRvtE5jHyra5PW/3Hz6x5y9WbStbVjlwczq97esv5AbUH6nNMY5i3Sojso3sJcQW2SuEER5GlYj/ICwdnT3udiA3MP4AoNIJDBoyRo+r/4iZ5cUkOgUSusp3IScQDV9k+LZOjKxY3LGt3b3QrgIQYj5lMTcHCSYNQWsIKBGYrLC/oArR39dr7a1pF1gClzF8XxWgRq+x5BSC98yPYO9BHpSSScetu5uZjVA+gpSUWwIIk1CnN+K2OJNA2USjlhZkkdj3siug2qWCeBwCRZHABgtLTAFw4OEpx46o3ri6BlSEuTSo42AWHuhU+sRT8nke/ILPGvx2Vqve+/gTm5icst6BQQlcQvfKVVH5yAf/7VSNkxVdz8oP7tc10GqfzamGJ10UOyi5Tr0nSlytquP0yo+UE4A8qsolUxuw10GN0jsz0n2kw+faK/tsfDaxjTYjP4Ep5YFJLC8CEGyjtmU9Pf3WKYbjTEL9EigjHOjMQWJvZ9uWV9dsavKqBKlLeUScaaizlH7VXjx/7Ba9o7Nb7Cv0RWjLALA+JV7t5QxQ7/e2121DNL0lxSYu8oUFEgRkeY5kg0Ail92SC/fMV3r2i0l++71vWLlQsmVZ0eu3rtuKXIz1/ZIdliu2J2W++8pVe/ON2y7ATPD63m/+nhVPInbj5Td8I9gXzx7a7PMHQXB3lgTsRV8RSn48NoDYQSOMJp52a5pkTQWAobIzfA8TBFRZaQpwESc5qRTESCo6mXosV4d2FngwQsSMxnQ66XMVWsRgGuqJ0xWtIBdmZ0d131y0xYVntrom4NibE8vclPE5UJ/zHBixlXqBRbxDQNFh0QQLwVqtUeVpUhuzCzf+f1dPyoaGM9bTJVZ3tm8rC2t27/5zW1zdsZaOXmtR3uJ53g/IhJrd2W3EjavKKPbWiB6pzQBwgrboSJuMAK8x9SN3VgUILLq7UAKwSqwHRgY9YMp3Q0NCjOlY7cVesQI+yVij3J1cdkN1E0jI1UGOiatVYBLfee/l7/tkJglPpSJKUjxyt4FJJZ0d7dbdyROhGtyvZoqsLpMgoSQoAuOx8nqE8HQMcYndnV0p5pmNDvb6fVSQwAxKALLhDuByMGsNoYWmQ595jNxA/6B/j1WESaD8gUGEqDyKD2PxZa9SHF6D/05MAmEFKNSgAAsNreux5gjMCTsmq6FIj4De86fPrb2zQ/7boKhzKtyr37Ck4ABTg6FnO1K2gcEBt6AeJ1GaAASdqIv91eumdiCoivtDnTxQp+tPfPYLgb6wrwNMgutD3YK7wQGbo8Ow6AgAcRafOanfmZeB75072JE1kHBJ8Yjet3d1ORVldIMJPBw+r0Vl2NvZkUVctqvXbjgQ+LwIFyEdgISYAcub+Q0w8uroJF9lr/YNgMofuLGzsWbLc7NSJuIQMSmnFMADzYByvZRxz9aWGHmp2B/8wR/YlclJAQr7kDTaa2/etK98/RWbunFbfm7JXn/zlv3Gr79jnZ1J+fcDvpDryrU7lmjtt66BSRu7csP6Bvvtm+++YS/fHpO71yL2sWTTs099A1raip3E3CjgJgrAAQlO1kdQL8qZEOMAX5mjURFIlAv7ltvbtV0B3oHcDECEbfiPjgoyCnJHz9SL7C8pdpBMyyVJd8klUzuz/4RYR4vaOCpX4ERsqLjHczJEz1nCvbNmm+vzlt1e9X0yeQIWc4UY8YhK4Qhesnq0WS5Kqqnd2sQ6Bnt6fLi1JdVgu5L/n/3ynq1vH1mqnUBzyhrrmHUKo1P96uVCC4glLmJaGY+7sQcoTIOnoEFAMQTI0rmFjZ/oFx8+B/MJxqvb2bPCdygXuB5K35j4pUuQYKV5Yft7a3Ygd4OgNNezF0nxWHL8rW++/H1cDQQUJlGWq1HMH0mxyqJ5GRsUqmNRkvI/62WtWPnHkJwXSHQEgHAmIeuMm5KVH98o6jbe36P7lL18Ul/HIElD8IgbMOwjFBAS4q6wge6xrSyvyrJPBsVWx7vVlcKCcmH7NhRUSqf8cDd4rkdY7iwA0l+TQIVYByDB/QTjYBRIfkVCUFUD0cgAImssnj6fNvZaYR58TLSbySkM1TKVFXrN3I5yqWDb21vy/7sCisuCouSkC3IDAj7e7DSWwCUxCXRUQiRlwE2A9eAb0uARWJVAUNXSe1wpAAaAOJFyCjAEdgRP6TZAkcArgSrqy8jAYXZP/vu+GMWy9QAS7V2+IxRb0sHEHKxkNZSk7exuiqEt2+TkFWdoMALyZaYlovT88UMJbYOsG1FwlQkhVNbcqwLrxJcPDCmi/jzY25KrM612SLp7Q32acDnc7Yh7UGxlacay+zseTMuJhT188Il1dbT53I602m9KzO3tt+7Y1HiXVUo5W1vcUPtEfGfprr5hGxyY8nsZnospfUacmOlIf/X19ur+EVniDll7nod5Yc1N56Lq6kSxp93tXbWjWVzGLNnSprZLyiLy5C12curyjVrisupsMtQkmYzUq89OSnaiPj7c2xF47NjersBD5SewywhIGfBQ27MOhaAp+2WgwKz/6eju9rZrU9syRM5DjerVR+xCdZjb8/jNzvaa9CmnOlbUsLLu6mOChTDpelnzuICjI5O0wbZ6G+xssqX1Vfvg0bSVK3XW3zsg10JyrE6QBkgekBl6R8YjLpYSz0jpeeiO5EPlTIlNtXV0iEXgqkrO1Bb1BEilc0QlJNFiD7pOfcXmTLnDvLvA3vcSjIiYEw9WPhL7I5xAGROqF/uNRr777Vc9cImy+zMYj6o+jlosloVySRsZGVQR64KroczxR5m1JaiU8IZVgFBhYgQwib2DrEeax4b7ncbyBKAwuoHkSemVBjs9MS+fORMUCF+eYVBWy+FqYEFREu7wERKkl3sFIMQwqtUjZR9m/rGNP2PnpEMQDUWuZ2RA16HIJMJKNoTSWY9ArqJ7FheXfEbejZs3rZkdmlQuX7UpRUOoiQavLC353oUEulItchdUJhiAlwftRim9jLADXBQxK92HJWe3LiYY4b7BJlh1SJ0d7NTZ1AUgxCryHkBwFqA0g7uB0pIu2+kJjPApD/dFnQ9sZnrWA1Sd3T2+hwN1Z0q0MzM1Nf2Zze6KcayJBQ2LdfRKVpiEFdImGvT86QO1cb3S6PNy+b6eoIh+h01QLw6YDXuYAlBz0y/cNWB+BM97SGRQSIKnMWc4m2sLtraybD/4wV8JIO4LpBbleiYFsmIrAnus64LYyMbaqgyDfHxZ5KOSjFLpyNZXmcC0pn46lGLKosr69gxesWTHkPx/1TEq1qK2IybBVv3sHt0mBUun9Cqg4NH8M9MPfPSHuis7Z66ATUNzypIxNoZh96ku3dPp7zvaYYgtPucDI5CUPCZUl0blc35ecfeE3Zp49B6vpWLWN/SFZR4fyYKrT9BbFI96dna0WrfYHaMSrDUh/8NSXmx0SwC0q3oKdM7YSkFsRQAQaxBgqe1p34TqMzTQYc2Nx2Gz3rkdsYMBS7cRMK9Y7EJGpk5t0BSUHkWPxaIy5ocu1zzAiFGsuABkZ5fd2IhpqM+RU11vF6eWL2TlDeBatQokYBKMjIQpDQ0NjH7sOqtCb3DfqceJjHHk177zWhjdkLD6U5AEEgQgmRwVF3JOTIxKiOsug2/y+SRiwbc/d2BgaI45Agyl8ByNufklH5IaG+7TPbJuaijplQ5UHusuf5ahJfmU50JFpaTCZW1BvuyVq9f1fXAX3FrrFVrpiqkTpcE/PpYQYV0JnLL0mQbHwuOfAxIesKHm+odwqkDq5D1vTCgaozjr65su+Lfv3LFkpkP+Z71vlEPjRqWUCAG7ATGPo7U94wG+MO3Y9Ugp0fi8RzPR7eBu4OuifCzIoQinaifyw12DRZE+LgttSrt7nXSGIdDPAQLgcOpP+4H0ypFnRxQOszb74oXKk7FOWbK4wAFXq1nuEPPscaXY6p4RHUCiU2DS3yc3TsyN9icWAsbPvHiidC9E5flNrpYENzRZcHWoJHn7l8q7elT0YCebpJJfXMrH3AKMB+CGgOUOtmx7XW7JyrovJjoVasGuUslmX+69v7Nvz54+8U2DfBOWvX1Z2iOVle3rCmJJ2wKKJYHNsu+1UNfI+odeUeyUJZKsp5DP36x+iKasdHTirotvE6eyJeTWdHakVFee49kjRmhWUFts7WdtW4brQMxmT+exZLUO2RIoRiQvEbkkF4CkgC/RojqpXswFQZmY1NUiuWcIlF3NGCbFhWH9DIyRkTYC6TBOgtxsNcfDfpHdCOypNWMdXZ3WoVdkgm3z9w92VWbmdZT0ndiJKD/PIPUYT2Od9bYy5MoI3KE9fraofslY78Cw5EZ8FD1S5xFDIWCPm92k+9kCkglvZ2cRGxya0rVy5/XbOVNUsTv0u25lzw1c6ha5ZTnpOCCBvqC/UaWfP9xRf+W9XIAQw92nMnqRb78nd+MSJGAS5fKxEjvyDmAi0dWrky4nTKTCGjJHnz0b0AyseVilyfAc+xYeW0EuxMHBno0M9qowSWcSuB0wAoS0Uek0JzISNhAMxD73Rn7+/LlNTE05Lcaq1lyOYHkv3Q19xsdi70PyJmiUhzYJzLCm3EMQkjRctvWf23qhKFugo8jMQkRh1lbXbGdr3e7cvWvJtk5dK3dF+YC+fshlYAs16gLYdXaFYdDLhF0xUGhnBJ7PhfFIAVyNqOp8KLeLZ3CeS1F4tkQAGdwgWWndB42vsQlAwcEB8EAxddR+C6ChdpNU8hyII1mmZ0+f+gKftvZOj9DDuljZSTuxLqVR+aN0xC54IEx/PzNgGRIO5a6/OLHFuRceve7Rb1H1CS4lEkVNaH/EijJQX0DttFq2mZlnpKD0cRnpxxYpBcnW2al8Vx6pR5uub2zbMS6s8oKGZ1IpW15YsO3NLWcTzIeB9fGULzdMclURdAJxFTELXM9pycODTz+1vc11L4vPplU5G9UX9dFWX3fR0JRW+zYaawp5QhigBADiaw+PjNvrb7wpI3BXbPGaTV4ftMHxXst0C6wTaue42jaq2opWNzAyRvxCyt8oWYr4PBCVUe5KNNaidsDwMDzZpBaS/Ks9cIEjTN6TzMGMcb8aBYS40UwnWFhcEKuZ9TkdMG10oX+gV25Tp4DlWPolVlIt2JnAI93Ro/YU00m2i1kk/FEErYmqWjpnT55NC+warHtEQBGjd2Q8lLcDOf2tcuNClfJF32KPp6QzWlUhLqLuY8YnekeIoCwAwOXPpDutKD1Hp0EepjIkE1HLZcWY8lklC5MQIKrf2Lwp8p3LadmABEOgrH8vqaMOi0UX9qtT4y7EJEiAz4cIXcgZDQmjG7AKFLaoDj8sVJRRwbo709YpC0yBGclgjoQ/2DbCw1wY12fUQwqD4ir/GTXo0NCwKnw5HAm151UNglKjCCAcoMRWdSgjCFiWFeLJVvj/jEAwTAvCIugeiFTZnWrJ0tFcHvhkAo+sy8rivN29+7JAokN5yE1RXVyJURbViclUeTUaZKS3t9+VAyV2duL6Q5yFjiNlhk3L+logpN945gYzJ1E7Zq/ysBZQm8SoL53MXA4vnw4AQYn7e77zzzoAUV+UI4UuyfXhKVSPHz1y69YrBY+LJtM2LQIL2Ja6xpOhswEJrMXI8JjahNWj5CXAloVZWZ4TeJWsVyyDNoOtqNLKUIqmcgHqtAOozArU6nHRN7plolhMSshoV7q1w/NHKXHpdreXbWuDJ21tur9cVdmxyMQlmsXgaCelKAGt2M6+/H7JDEzrVF+2SlGqxxGbnl1RWZtlgdvtuJyzD376Q/vow194Xx1mmfHIFO2cywDxXNhZcDNRYvU7Sip//MnjZwKldavIIh8V83ZypHrUx609023DA9dsoHfShvqnbFJMeWpyXAo2oD7u8+h/a3uHrzBNS+FaOrrksqStRYYk09ltabkTaYFzi67L6Lt0W5eYaJuYgFiI2iQjY8DCs6HBAZenBjVrp+pPELetNW0D/T3WI6Dolgvb2p621kzLZzMwceUBwoTcIdhKc1Rt3Xgilr1k+4dV328zqe8ZkcEQEkBmVyxGeZihmhUjZ1HZ3PysAPPcXSkJkEQTkGCyJPtTVGQ4upBS9Tk6QpyxKoCK+orSkowQRICdrphZWywf/k2QgEkQiyjBJApFF9QrVyeksFAbfBkJIgovgUKmiEkQFSZwCc0uiwKub+25cnW2Ja2nux2J90wBBKKyajallRAYJJ1eY6UAm/X1dfer/UEsElCGQsNogk4+Y91AcAky14dFKlB8uRuqDP4/2kHDIOR+QNN178WZGI7cDcqMIh3LNeJxcQtz03bz1i0JqHx2r5cECWHWdcyYJAgH7aueVn0NBOsvPOqPuAOWXjdEXzfoWygkeRA/8ICjBBlQYEkwCsV7ZnxGVVYAgvq4/8/tpKA3fFdzOQA6XgFYQPFYPjLDec+ePVU9k1Kkbmvr6Pa0mEwW3DK1lfqNeQg8QxN2NSjwdTdMaYU5EBey+is+xMs8EUYEJEdef+pHgWBmKpAsCYpIH5VsXu3FtGhYCxvMMFs1JUbTLJ+8LEXM7W3atpjEytqWLOWRW3YUY2p82HgiufeXXC+eGcqqR6g5VnhgZMQ+vffM7j+cszsvvWnXbtxU1pKUaMStL7uZba8t2OP7H9jMow9t5tk929hYtOzuhu1tbRibyBLHQBa3tvfFeObs0YP7ApY5W55/YSsLL2x16bGt8yi/uYdiKffkbn1qcy/u2fLMjD198MBmxVzYz4KANbNA41Lett4ea5cyd3TrRKk7mebNQrJun2/A2a4+YLJauq3dg4espUEeOXu7OwXQA8YOVBmCmwl2q2aLAtxMM3EQG1AaDXx3cmT72R3Li1209AiEMv3W1txvCeldInZmq6vqr/2cAIaJii1B5jC8+v3sIuLDlidie7t7a7a0vOBrN1KpdhkEroStYtjldsuAd3b0SRQb1Bdy+CXTGPnmpjq5ewRti5KDRmcRPE9kT99FvvMeazfCginiCtC/YqlsxQIjB2ZXhLIxlFCIQ+HOziTEEiIsFmOwvqhInc69PMuCh7AQfW9vb5Nv2C0qrgtd0FVQWkaCzOSlMO8gUHtQcWFxyRWkS51RAwmAwZVRv4dX6H2d0yPoE9SVp0wzngsOwSAa5C5AlbgHAWc2IWpdxG9DQfSZ63iG5Orqkk3JxelWo/lDbQT7zlgoq/ogq0biCeNMcx4YHnJqSZk5Hfi8aqTOW4K3FS8jSs1CMmZr8tv2zoG+Z4+FOgGhUJ/JUaqHxxpUHjrJx8a/ADwcgAQHdVFlxSJyUkYxiceP1EaN1t3T7+4ELlZctJP7iaRRJizG2tqqB3DHxyedkuL6wKqYxbq3t2O7m6vW1z9gEfnE0GeGzmpBYp90pDqKDbty8+AdZmnm9/YsJSoej8u6ymo2MjSs/iwLlCpyG3n+xMbWrh1IGAmGJ+UeDPR1qUyyaPpHumE3dVk2KWN3X5/apMN+/LMP7G//0R9K6dpkvc5tcPC2dQ2M+cgTANve3SVlRfBxjc59HcLG2rLPmGQuBJOnKgxBR04FPARk29U+nZYQzc+I0RKEYxSI9T48kSt3sC15OFJ7ZtXHO1KwQzGXfavq3Bcj2tteEmgs2uHumq0vztrGypKtyYVYXZixteUZ215f1OucrS3NCHzmbGt13rY3lmxrfcmHRXNyUwkqEjMpqS3YEZwdtHGti5eb/q6vbkgx1U7SrbzkJa66iSjYwc6ubaxvyjXqEZORWyU5iDec2ubKgu3u7Fu3+oyHFTNc2yBZaZJcnqhP48lmywrECcwn0+1SdDEc6RIAAUtk8yVib339Q3aitmJEkolaPESrSa5XQWybtSIYFuQ5T7A/Krf32++99H1cBUDCV4HKV2HlYj4fHqo7MTbiQSeUiOBbPbMSJYgINk8gInNIJAXgOZDMtcjJcvLU5GGBRBTFkz/MvAepuOSOeIPSE0gwDTXMS2iw9bU190uH5XuhFCEmEVgEwh8Cl0GJCJiyrR3DjigDZWDEABeFh9Dil6MoKqgLeIN+P2IGnqwZ1yoVn5eBjw3NHByc0D1xD3a5NQZYVC6eLkZHE80eFEh4maXs7OPJ2DMzODmcqssNOhHlxhVj4Q4TvY6F7Chf+agqIWUKrQRV5Qv1AijQQCVAHyoNlLcGEPz++YlVP5cl2fInZROToJxM8sKNYXSBdAloYb3pNyYMYX0IZk5duWqswgSkWC9B+x6KRawuzfkWbD66o+9YCORg7EClNqAd1F76oPcRXT9r2e0NWcSUZKFVdJuJQ5fP31D5D1U+ZoRub+/a9u6ep8Gj9Ls7W5W/o42MjIwKLefvVRblwQgLMR99VF2b7eaN267UPCMjnekSEHZbu5Sltb3PYgmGMruUbpvcnozvUsUKzx0p/TbKKTeGeQonBNXFCnDVfOm9XF2PO0WbZcA6fRYqr8QKki0MiwKQ5qMPFbVxQcCzsy7XiYfusF+DAAKg2FxdFhis6f2ybS4vieGsCWw3/LstgfKu2md7Y912NsWqODf0Wa+bYsqM6mzo+rWVFbXlsgPq06fP7emzaX/oceEwJ3DZtWYZyLJApFVlTLSEBzxJ4tTGAhCmsAuAWLvDXixBduSSS19wkQNbORW7E+AQr5BMoAqIWVnGlYcydwl8iOkVy2UPIzhrk4iVS1kHMWazsvThxexz6RNTA9RZtZMDAYECI8AeVDwiSHjmncoVMAfvaJ189p2X1Lq1Z0yEORRhw1WQCmsPjIR5AeGs5QU35z3fpTNpBwneB0XRb0orxMWC4vCEcg+8kY7y4hrP09MLVNrptL5zQdd1fug9VPqzeuozjxhkqJWZpbrVFYI3QUFCucg1XE7aocx8j4Xk1ak531FOvz6UkxrTBr62RAed7MFA8iA9hymVR5VzZUQ6Rb85KH+tnAA3B+lzF3XgNbR1vYMksSEVzw/yhAl5yfWPdIM7SF+FNC8v9REh5u2jqP5lqN5nR+gHZICf61WHZgkc04T1z9MmCPo5SFIeJvZgPBimhrWRPsOupycCaYE5s3qPVScYBMyTOjMknZNl3dsryHrm7Nb1V90g/dUP/9Q++Plf28bSkh1JYdibIS0w6+0bsZGxqzZ1/WW7cvNlm7x6127cfd2u337dBkeuWTo9qHJEbHO7ZEurezY9v25PXizao6ezcmee2+OnM/bwybQ9fDxtv/zVffvVxw/t44+f2Kf3n9u9By90zbQ9eDRtj3S+mF7w0bp5nSyuWpH7tikrvyVrzjDj7n7eXwvFYxkEk/xWxBYqctl5SrrcQ313eib5lFthrMuIMOSYVL2JASXFooZseGLKxq9eF+sescmpG3b9+h1bnJ93lpfdWbc6WXmsfVf/iHX29sqFb5Hh2rZfffgjtWnWInLJlJjYBNsShm0YmAPhM34bzh2EmaHK7EumF/Cc1LIKBsPEJSbG53oi2fDHWEjjomJiTLxiIqFu+3x0A2FhajWryBjKBHHoZNZvZKTAWCLGxmESYZITDBgBPHNrgxKdSBj29rI+FbdBtHt4sMcSrEt3io5LQBCSmZExCWkyfK9KoITsTTE3N+t7+yHKCHuwZrK6eo/Ah8kk8mtlHZFenzOhSp/KamIJuJ5gTljwhGLrcr1GdR+z6xjWdHqvr88loDwshb0WJidvyE0RKqutGN5zVVRWrOqESbA/Q68YB+kSk6FMHDQoeeqfSoxSME+CNRsNrrwMeaHfjACEfR9DkNFnoV4qNHdykg4HHfYZyFF2KSaWn4AoT1nC3ZidnXGgbmcVp8qfltVllhxxB5QS8GICz4oEG8W9fuOW/4ayB2QyO6mU7fnjB85GUm3dlMBBiLw5HHz1R9AS14oNhZfmntnm2pIANunDnykpbXOKPRnkykjg8P+3Jdw80Hdn78DBjUVaTO3HnWKCG41Vm3qOULJyN5XpsJ/+/CO5Ay2Su4p9/NGHylfgquZZmX9uywuzouai/tl9lbuo0glgIheyglGPjTCkx7wHdp9qEfNoEfNo6+63jt5hvap+rfpOLBj3KOZTtxukvPRJg+SGoWmG99sslYZZwDD6ra1rwDqlmN1+jlr3wIj1Do1b7+CYlHvEOnqGpLjD+n7UunqH9FnXK7+O3kHr7Bm0Hl3f3j1kmY5ea+3s9zRQ9C699gxNeLo9Q2M2ce2uvfHVb9qrb70jwLtue9KDH/yLP7Hnz57Y7NyibW1uOwNl8WOzdOnsDMPDjtsFyVfeenr7XDel6x50DzOPG1zJ06mk7/od5Jl1S2XfX4OFaYQB0PNmyQ3MA6bHg4JY/Md+F89ePPFNbm7evRMmU+FuABTsIMQ8CZ7HyOxJxv0HBRLdncQJoh65Ve+4UoQnVzM2y/RRACKs/WCI6DCbl++0ZRMTg9aaYd/DIHykQTQ1EiEmAUh8HrQjaj49Pe27JQMmHhvgJDgDnUJRsG4oOdp/abFY6MIUVfxNFI8AHht/MG8CBEVhIoyIqNFQeqaIezoq0+zMc/flJwQSzPLTxQGQdA9+HB0BBWSjm7ZOCVC61cEOlyMcgjOVH8DkelYesus0ZaZNDwVMsJVzXBOdzFqFmtd2nuKogUGoWwAHDtrLh7mw/vqN+jK5J5fFX123g4OsKGePL4NmvwjmsBBcZh8FFJLgJMFgwPeG6DvDtwCIJ6//TtW3jx58Yj19/dbS2evtFZgKhim0kbcdaeEiqt025HevLs45SLCyNdnSKpAIj0pkWG97LTydan1zS5Z8x0GajYfb0imlrTp6LCbUEZDmMXSk3d49Yj/68S+sq6NddHvfxsfG7Z233/UA5u2X7trU1FXVs0Os41S/Z1WvNV+xuac89nf25Evn7bhc9YAwjI2VqoAnoM4wLftVtmXYHl+nlI3AY0/foFytAbWhTgClq8uDwPzGEvyUrmM1JdOY2aSGIWyMJMO3zE0hj5SMJ24Rn3kMJovtGJKunYw4tShP5l+wu3Y/wNHVozx6LNPONv3Mmu32SYWA9Nbmiv3LP/tje/ronrvR9BeKjPwzyxPXi6nwBLF9rYXaKp8ruMuM4cadZDsHZoXiarGvLPEKhs0L+QPblFt0IfnsbG+X8WlwfcU4evzpQgzvuOxxr4gYyOPHD+1MMn3l+pXgblDAIKihA4NPzt4LrOeo+ntoZO3QJX7dZ9ZPp++Jp++4jKdfE2zxJxA5jQVGOLHgWLKgFFh1/1WfUSYOaCj0GBbD6+cHjaDPSjCUxxN2ZQrXhc98j3vku3hjrdRYlAEA8XkIlFF/lI/RirCaNFB20vLneKje7KfBdnFcjyvhKxD1+lkddFAO0qy1BUXiPfnTXvjDXk/aFSTR4WmgIH56KjrDZ3cLwpdeHg7qUZtTEfx4+Z1ylQDlULbgYnlwU2mEsoSTIWOsC9SSepEGfcv1YUKQ+ph60X7KL7Tj5yBBGpSPfDl9QxelybeclNQpqspQawfuA9y8Lmp46oOrwQOFCGyznyXxK5+tq/txY44rp+5fT10dkyJ12cjwiPz2PSsdxy2SGrZ0zzWbuPkV+/K7v2Pf/a1/2373t/+efevt79qNiRvWKSU9Py4JLOZt+ukv7fEnP7VP3/+RPfnkfVt6/sR2VhbtRMZBvevxCECDqdTtOomrxJNs0CvZYLKSlMMiKA77adZbiyx3TCw01iBGJ0vcDHvR7zGdvDbwPJrTkp0z3+E4r1e5ridHVnda0XlkZ9WivivKSFWtmNuzxbnntrO+7BvW7m9t2t7qmq0tzNvs4/u2PPPYFp7f1/tfqY+PLS4QCqOHx5bb37NVuV37+zmVlccEjFkHe5yozAROXzx7INlFppEHZk/GnGXC6pkBSyCVkbp6gUtbK2yYES7Jh+STJQHqNfVBcI0lYfbBBz+3xaVFj9fg0ka+/Y2Xv48ysyaDIdBSUZ1ZqVhJncr6g76ePmcTKDTPMVBRJGghDnAsa6RiBWGSgDJUWDqCBoUdqtjjsFVoi0XXRUI5UWdYggCBoSICmGGstlFWu2wvXjyzgcF+D8RhbQlAMsrB8CQUX1noVX6slKamHIwoMN7P8lyuYcwfq8q4uQ+xqoQNcpEoa6Gwr3SlkFAz5cvDg6nrlWvXpADNEhAxBH0PjKDTJ/IHC/lDt8aMfbe1dSotFD+4CQR8XI94pXlVLsBFjaOy4KMeOqgRzKR9sTawEJQIy4zC1Vwo0sFyU0d3YVRn8mAkQCovwIp4UIl5G4eypjzAd2iIB+V2+5g29J/29LFM3cMDWrYIqG1t2K2bd9SWCZVPVVRZUU5cxHsf/VKWjOG9ftVJ9VIhakruQEMjcL3eEyVnLQLzK+Jqq2QiIwvZak1iFYzvC27EJMJsyS1Z+NXVLeVicoVkzeOMCtG8UQcOBxDdUZHXOMxu1vKzmY4dj8na9k9aVi7H8PiEPy+DURQmL/k2b3rfEEsaT8Zi5Webyt3dP2T9w2PWqxMfH2bVKsuP0TmGETNdfHVJCjpniwsMic57MJIp91tr67aj9tmSe8TTw/e2dmx7Y1NKzAOSN6Rgq7a6vOzXMhlsSfJCvGBhdl7pzfsDr5dmF/xRfUycmhUIzLx4ajPTz2z6xXN7/vSxL6SbefHC5ngW6MyMD18/0/dPnzzSNQzHPtT1D+3xo098FiwMIKM6MDxZkP7BjDvaO9XGMTs43Pdh72axcNzkQ7Hc/T0CtrvOdnC7fGj5gv1i66WPAkaBYksrAdB2axeD6WjrkjQxKiIDJDlRNjKWYr5yM46PDuyouGF//dc/sP2DnA2NjsltGrTIt75xuZ/ECWsi5DLIQuG7FMpHoufH7r8MCSSYjotQhNENrNblWgUJEQfU3y2FqHnusGgHQrGe7k5jcRQag1K7b63OQ/FZGFRPxFkFRilQVvYX6OwSvZN1ADj8CUsOMCHK7wvGJLgeSJWg+dBr9VR5lnyySph0xbM8WLEZYhQhYi/ErB5JwXblCqCQ0N5Gjy4Tb5icmhJl1v1CYAAsHCj9iU8ZZ8ptXMrQ6UtyA6ihulzjZQIkpEg+VfxYtPdyinOhmFenM7+fuRnBFWNfAOadwDKCpQ4H7Ud5aVs6MWwEw2fWbajthGzMwyiqLAynLUlYBwdlZUWLGdOOqXwMKzPRJjxM+UxKveVKwNbyBLXwwRm2Jn3A8t7HH1ir2rpddBt3pFYcQKLGaML8iTDykd3bUpvNOIUlvoK7ERNAMTWYnb/2RJc311YkvCrf8pq3UYtAAkBk8RPtVmMcPhImo3T3ziuWaAxrMR4/emaV03Pr6B6wl1//kg9hP3v6zA0ALAb5CdP82Q9CbqXqzNPNmYDEvJuYQCQj0GzrYA5Dv41OTPmiwfGJKzZx5aqNyI0ZGBwSmPRbp9wKGAUTiwB/LC8nrgCzFju6e3wEgesHhkb9CVyjo+M2LDAaHZm00bEpGx6ZUJqTfo7pHFdePEx4ZEzfj/JZ+U+JBenaySvXPDbESNPY+KRvUzAxNaGyTSqdMXePYO6FUsWePp32bRdoL4xXNCaXQS41az9YX9SlcjbHG/XdoX344S/cIJYrZzY8KtdA8i/NVBtjMJnghSuU8kcI4G7BTGF17CKOuy+74VPoG+pPxTY27Pwkbxtb4XmkzMbtGRjCeHwuqFis8FmvQiQUGzpJwtgft5L6GWvAZTWLA21V10sQ8F/DkBMWyZegCxldyCi8Oh267PKn9LGaJMRHZvGxKKZQZAs4XB2GOJUv+ekPust95OfA4fmFoURiF7gn/IZwe3n9+nAfgEJZcadIw0cL9I85+j527FScwvjXng71rLlD1AXqVxNw0tVb/54beAVoyYdJSKGMtEUI/lEGRlFgGp+5LRREB69c62np4BV2wR/vOaGFXEO7kiZDVO4mkZa6GYBhyI8kAFGucYBUWVQkD+5yDfs+MAeEduVergvuDGzwst6XRy1v/07/6EdXVP1GPd2FERXF1fA66C/EkRoEIHEJKEOOsD5ZLCk+j7c7PmLES6DOHBKdHe1t9LRVBKapWMSuX++3xcWHVhSYE9ean1+Vcl/zYKNaxZJimCmdxDnqBFRVoUgVT8mniWMxuyye7rVYptcyXcOWbBuwVMeYtfVNWdfQFRuYuGXjN1+za3fftOuvfMVuvvq23X79Hbv1xtfs9htftztv6tTrtZffsqu3X7exq3dsYPyG9Y9cse7BcWvvHbP2Ps5Ra+MBwV0D1tLRb2mdLR19llK+6VadGb1Pd1uqpUdtwR4T7ZLvNmPD3HRbnwBM97YTCO/RKYXXOTR8095+53v2u7/79+17v/mHNqm8Ty8idqJ2Z/7HQXbHJwTOzz631ZU5291aFxOe8T0+WKlcKMmASMZcVuDPQvdmgUeimd26g/wyEW4/eyADwqxgdFYsQjJ+pvQJdO/u7djDx48tmxNAKR3kiSDpZ0OgNUGtCS8KAv09FuK7MOp7WAY/uxVH+nTwGUVAelBChITgEfSoKIWvXefpC0BI8xzKKcFEiCCeAAGzJAGJoipLWlzvZfN0Ka3EkFd9HxgCAUQYBoFNCb4ak+sZ3/V9APUehSE/p9Gy3lBnhJsy8Tt+MGyEICPf6TL/nrpzr69ApYxSBN+OXPkTmQ/t8Xnd+Q0A8GFOXYPCfPFwcFAe/IZihvqEOn7x5PtQNt6H+vt1+p4hLMrBwXNKw9wWhpgDSNRcMGc1ugaFZYycNEI86VKZlQ/l5D3DoH6f5xnqXrvG63FZLv9dfUYch4P6k2+I9/Be+VJGldtZYqxJeSOsqo9+44HTBMl8bdARw4Py0csV1UN9WKe2OWI177F1dybtS6/fsI8++on9x//f/9A21lclfwzlseqxUYohJjPHxjvbsqIVsVImzoVtC7GKx1W5wKeqfSRmJxdRO61vtvPGuF00JtUgTPpKW6NcmoYY06iluEm5JfFWUfLwytPEI80ZuVAdApsuS7X1WIvOtJhJRkDQKvemvUcuTc+gAEOMRMDRPThqHf0j+izXr4MdzIf9gUEdAoI2vQIG6fZe35siyvoMvfYPTwj8btv4lTvWOzBpfYOTstgT1tEzahNXX7J/+x/8u/Z/+b/+e/YP/+f/K4FKpx0WSmLnjDyIoR/synV5Ltdmxn72859brlCQ4h/a+roU/OFTtTmsLxhNDAIgsrW5bhsb63IDt9QHYro+gYpp2id2rvZVN/janF99+L797BfvO4vBXYPxoqH1CAAHws5RE4ya1fQRjFP5ODUhQsEvrUdNoFB63fnZ/aAZQT8WOZF+yKIWWAuC40FNLDjp6rVRis5To7GIpMHh6Yfi6b3SkbAh707BKb5+B5RoEF+RyvUSTNhPrV4UC4HnGY5UHNAgfdJrESixyAmFq9UFUOCVQCyvKBEHU4i5Thd627DDuD4oedrqcqiSzPQPINGtARAANJWRaDgB3S8en7W90uTgHi+D0ucD7/1Q+1IeZwjKi/y5NwAe4BBOlJYyhYNFUQx7ykel/5SUW339wr1MeWdkp8ZIAKUaeHGQd+g71eXyMyNIgDnujwOn3DHaPrQRDAamw5J9YkqwHy+6QPRcbIYh9hMxqmPLszxc7izMBCH1Ie1QMF/+/cbLV213/Yk9vP9z291csqNSzj795CPblOvk8SqBeKWUt00Cf8urcm339bksGyDgk9Vk8hwxHBa6UU/cFI9/RaDikkMpkceV6sIrJ8PSYfQtnA3sxdrc4mdDU+qz96w74qnixEeak4xcyD2Wz98qMGHYtEMAwhApQ5x9QxM2NHbF4y7D41M2IrenvbtP4JSRm8QK107r6h9yd69Drk2f3Jo2uTnsM9HdO2rf/bXfs//T//n/bm+//S25M9e8nOwTMr+8ZD/+6fv2+MWibWwX7MOPn9o/+ad/bvfuP7G1tU2XxaiAlZ2ofHqCgDyRZL1N0kemcPXLan8aHReW54Ksr6/Ys2dP9J10Re5bcyKmV9pGcoGAupDWZEsHioxAugJKMRhxgJaiIHzPiVDUhLhmdWqjI/wO3YRJBOp/qTAIoYBCveZnmHATrDK/+WQdHZ8HtyjUZfl0eB4EMXVtyJPOZx4BT3RiOBa/l3yCcnMbbADLyb0HBwf+Pe+h2Cgt09Bxi8iD7wCemktErg6ITAhTmZi+zjp70nAl9TwuwcXLI8XyNML9uGGukLSHg0g4UCyvHxd94eBzre6h/kGhvR30r+Yu1ZgAbQdIhHRop9Ce3qbCHywG93h5vay4COF6JoSxmxUAD7gAenzvdVCetSOkrUPf86AZDr9H19eGwAMA8RLYJwyNZ6HwDXUl7TDlv+pDejxnIyklYSOZcrFgZ7IE7Llxfqa+02tPe8K+897L1t/dZDMvHnhwD8rcP9gnax+eTNYkJejpbLMuFhGqsuVC0Yo5Hv6zY8XDfbk2eRmcom/Iwv6mLOu+ACzlIn1+YqTUPzr9VW0YTpXc66M2RxfUhgxDIksAIYqkbg6uml791PUX6u9T3QVkEqwHsjmB2TChSanrFTfpSO1RFs1no9kLuZdsNp3LH1qWQHm+6BO1codiW2I/3/nu79g/+Pv/0L705XcsXy7Zv/jzf2X/7E9/YAuLO7azz4pS9nE9t49+RSB0XnpXMDaylTMpVqHyiKURqOxWe/cN9Lsc46ojE81R6Yb6f2Huhb7nsYoCYckNBpXnkOh21RahUAU5sYtuG1VZGgYBq9DBagVsjC87laAhgQhP7Y8jiLIaGiVW8QjMlQUwzO5CacjH01YjBQURHRK6M8noRJ9pTDZXpRMQ5C8eXI/w1g6sI2WkULzS8Mzi4ys6njWyoXyydOdhdtmZOobAEFZet+se+dixuIQYhQSouE/lqimw/riQERmZI/mFYj5Igw6odG1ehk8MIkEdBNXCIi2sV/ANUSiplMofLG+w5rQFFg1GRPm5T8ocKuS/86eL1UkBgFTK8Fm9Bui4YKlvvG089wDEIeDJN8GtYAITSsX9BFlJg7bBwuKOoOS0G4AN/ay1swOF3tKkXhaVl/5idIpRHeoNs/OHz6iOZKlWloAhXHI5CKIqH+rPxjtVtR37gBzK1Tg+q5N1fNtSslY8BLgGXu7K6dXbXn2SiaoMxW2LW9W6W9MqwYV87JgHalm6fXou5YCF0B+ZlCV1DcDPng+Ui3kVp5I/DB3TrVGCcFb8xF3D52enaX9VO/nT8lUZyn0qF4mdsagnafHq3UCfAmr+vcqtkx3I2DvVt3HUWWbYV4DI66EUG+XOyZX217wAoJC3kn4ryaIzisGiQ2ajFvUdu4fR/idqF8ATWTmXXtx+6VW5K62+3d2p3KrzC4F8fUpdIxlVmV+8mLeZ2SVfNYqOsotYXd2xba3O2JNPf2arAty5Jw989IatGlgu4MxMcnJl6rq1puV2SX6iEgiYYLRBRkbySP+GDqfiLh4IRBAUgAKE4/TfUBJdh/XSvX4P1+pbvYT7oERhj72guEeimQieWzhdHxYO6bM6hcaW5MqS8MRjWTaGRXUv3yPwHCGPcPAuCK/ychol4ZQSkKavWQD+9Tsg5e6JAILFKyAndcz4ZCiCdeoEwZLPrpSiYknZm5EaEMXnqOXD5htMtPGdn5QHi8uoP9Neg2UP4KeiUHv9h0Jzq8pPI/HevwakKIfgEI3ipB569diJ8vVRI+6nGiTIvTrpGcrvMyKVp8dLZAGISgNcKD3sh2sAzVCuC3U+fqWouZcV4CTLAED8ocwev5Fy+/wH/QZQ1JiSu0o6KQPN4buRuxshoFIeLgvqNxSI/sblYcIU7A7BIx1AiGAt+0scSaFzxSP76rvftJGRIctlDxzUvGCqE/sf8JxL5i/kDgUo+5uW312wxelP7cHHP7aP3v+h/eWf/WObef6J0mU6PcHUqNympIRaAMZWBL7hStwDmfFEq6h7q6wje03qGrayb4rLfeA1afVRHpojedN5LvBTo9oZ8qH6XahcF4Cx2g2TxYPy0QPmefgqVjUI/eSv3lFqUUBa1/tCRt4TgNaJ4sXUJgnJW0JWOiUGF9fnmPJjmXhUOsMTwRNycZIsTlT6alR3m3DdkW/28eThV+xBSX+EKQGMsqmMlFfydXZ6YR/+8r6u4Tp2mMI1VN+iF9WyLc89s/WleWdhPnGOMusVcOxhAV17h/pNBl4Mgmd18IcufjaZitcvHlh8/E/2XyDo5oLItfreA2v8IbD6rJLyzwUR5SbQFKwZ+yoU/cdTNg0Q8itlFzgi7iybJdBGgAWFTcSZhRlcB/JDUFGQWvlqVi7QfMoYPkNlXcF0oPBnAgauYVky8Qku5lr3gclcefI7+TK5yNeYCFQ8GKj7aT/PW/cxbMQoCBYCpaKezM2grhyUj+v43uMFoUhU87PyoWy8pWyf/e53cF7mpT+uD/dcpnl5Ioy0NYEkP9T+lMWfjE5b6IKQfihzoMHyz1lSqIIwKzXkdFkmTqVB7IB61fKjToAAcQragjbicMup31F87gGY1CP84G6Lr2VRs/p+GfqF63wPDN3vxkF9gByxGxLDzW9/5StyM8KyekAJAw0rgPCzkOuXv/rYPvrkvt17+NAXGd178KG9/7O/kJDft9Pyhu2tPraHH/zAnn70I9uae2y7i7NW2tiw6v6eHZcPBeQ6j3JW0Xlcwe0o2LGseFVW/ELM4Ex1PqPtYGKs1BWrEOXw5donck9OWNGqe6vHWcmQ0jrWe1aJVnNqS7ax27FSaccO8xtynXQebtjh4brl91csf7AmcFu1/N6KXB99t7dm+Z0V21mZtt2VGcttLVl2Y9EK+u5wc1HvF3TO2+7yjO0sT9ve8pxl1xdse2naVqefSqlf2N4OC8MW7Yc//IE/o4a+cIPoveoQpS5FliM2P7doB7sC2IJcLLXpwW5Z5edpZj3W1MwTy5Jq44xcv33p96nqwYOaZuw//y//kRhNNhhOARYPYIrKbfQh/298/c73w/oHdbg6FaHBR2eclEBTVZ9HhwcszXr4mChdMoPEunLRyT5bD3nhFDXiWYIlCQATiVi7ztLe/j75klBfoZ8/q0CvbNbJWHdYpcbnBkfc1eUV+cpsQX+5zkFnbUVoaAzodgANLDrHnoQDKW1JhT0VeDQ76+QdyXU9y9yVtOjfgTq/6GlJ7FX+Bnvy5ImxrL23b0DlSflqVToAJoJ1ZMbbhgSQJ5N1seGI2Ah1pWwwJUARF4DDJ00JlR299T0PUjlmTFrWjo1uWPfP3g3Ux2dDqh0DU+Lk/8t0VGbao/Ye4ORXZswd7O2of458CjvB2J4eht7YRSmptNni/jKAyr2ygbOz02rLpPz5IeWn9kemlB7uz+Helq2srtjA6IRPs66BPADEEdgEaXG9yhQ5t/nZp/L5cz5hjRW3PKCHWYzUJ5/d8y0BmS+ysLiidoPWCtjULtB4/N1v//pv+fYDO2sLUlABhfoLocSNYQu57p4B+8f/9J/Zzs6+ryS9+/Ib1tnZb8NDYz6ixbNFS4d5q5SKVi5kjeXZ2+uztrn2Que0bW3M2d6WFG972Q62pYScuyt2sLNuud1Vy+2t2qE+H6K8+yjxumV3pNg6c9v6XdfxXU6KmdX1+5u6d3NJr8u2v72iVyk5iq7rySO/S7orun7NCkrvUPcW9jasuK/zYFOfBSB6v6dyHhUPrMieDb7V36YVsmyhuK4+VRqUg+v9XLeKri0V9wVATEybsz//8z+2P/+Xf+r7nzAPqVIRI8VgY4DcZEumLwB46UG63e7cuSlAZ4nEvscoenu6pX/ShVij7Wd37cH9j2xLdXpw/1f26YOPbX192ReLOTOT2987NGR9w8Pef5Gvv3NbIIHVwLoShWYMWwDBcBUbh8hKs5tOW1uLsdU48+Dd79aJZWSEwgNmuu78jPHYqgBGSHZ46CfKNDU+HhTC2QeKTySZgKLolhCLgiDA7Ck4NzMrgedpS2HjU4a3WGoeaDTgBJ2FTuNOQIt56EhY9ZZK4UOpbAIF36GqKQxhRkTLeIBvQY3Ongfk67MxVZa5mTmnV0PDoz4Zh2FYmFAtwIelZvYos9v6+no/AwlU0AEJ9FHNsKweiBWo0G0ADBPL2NKOJ2AxeehMfBoq/VldLpkHbIrPYS1LUEhO8g/vw/Vnoow8YKUqEGeRFxZ9cHDE1wWwnVwsTtkFxvqDBkM8WLqN0g8OsVepwJa01PZEv8v5A19UNzQ24ROjyIt8AApOD8AqnRCfoi1PfS+F3a1Nd8N4JD8zIaN6Tx1Z5uzb1B+VbGVt01ZX1nVfqAd+/+jEdfu13/hNDxLuyVryrE3awjfpVR91dPdaV2+//fQn79uiQAbQ/tZ3flvs4676KC1jM2K9vcPW0sLswhYfasWlPDvjCfE5WcU9Wc4NKTOWd973fNjd4qlgK/b/5+o/AG3djvpOsE4O++Sc77k535eznqQnFIwkhBDJGAwYgz1gg43dOPe03O7uGc+4x+AcwYlsDDIChHJ6enp6Odzwbg4n55xD/3713SPcs8/dd6cvrFWrwr9q1ao1o6Aj3FOjN/I5M3Erv5sau5NJYDMITBax8X2ec4/j7sY0n+enJ1AyY5lO7epMC+MuWE5/0l3NRji2eJ0a9XdeOc49Rw9ex1AQZka6/+wE50+iiCz6OzFxJ8Z5nZ4ej2l+n0N456Ghx45z7uXLb8Q7V9+OS5dexZi9Gn39fdHU0hG3oY3Fi2C++wofJnJ9kDyzy3cVtXHhgbPR2ooLtrcG/07G9NxEfOOFr8UXvvyZ+OPPfjrefvOVePON1+LO3Zug/cVM2DLYXIvhcU3K0dMno6d/AF5BXt/33gc+KRRUQYgmVBjC701gmUjCugj9fWalteEONOPnNRdMjhDYNiVGvzbtlrASCCcSsdiGBTBksrOnTqZwy5xaumRknjKv6ycUDv7D4lfG1XcuZzKO1an9LqPKHJMWx/smE+vyFMhHa+d0jgVimppqMwKvktBqqUyyjQinC57WgZAudkl/TkmHsC6CWoJIp86c5fs6lJPopshp18CbsipcFxkND1vhCVQi6rHdtC8VBkJeoD+VBDAWiK2isQisad15DRUxSMK6Eh5aCKJCmUTMV7Pk/P7gcSCw0ttc+33cMzMuDQBev34DS7MWhw8fyUF1NZ9owlWViU4SfOzG3Tu3kvbWuTSmoC9qm02scu/Mt95+KwZREq6QLNyiQkFl+6C5C7zkC+Gsi4pGsWpuRuxWftVOidaqnEAx+NnLjMHGWpE6bqrwrVt3UlnZP12xp9713sxGtObC6sx41FioFRdjz+xArqGSEFGIIr7xjVfioceeiHMPPp7Tjb0Dw1FmlqVpxvBiNQrCbMum5o5oa+2J1rZ+Xvuju2swrDLdybO9oy9aWrtzOYGVvNxqMRd9pYJDsXE9DYbPnCIHausqmeNjhN+gdW4qnNOG7hpWz/vmQg4wltZXyUrbKC13NTeo2Gh6NE/34rS0vxmxCraZnS7m6ujsjdYWt1csFow1NnXwviurRYmYOnjabmtddPX0pns3i0JykZw1QV9541IG0R0PFw0WSEIlwT9ZqawOZbkTR48NRU9ffTz/tU/HP/yH/yC+8rUvxsXLr8U4CtSCuC7etMS/Lqm0NIBpzolIwtoevUOH0DU1uXoWpa67ABP45H2Z/i0KIzlZxuTPCG3h+yI4arAdhBVos7+9D2Ra1BmGHz0X5uKvEqvgbuI+N1a30qJq8WXOjGLboexaJX4g73mWG7Wil+5ybQCmAoGyhoAk4OSMVksD01L3dWK5iN8hZyAIl/9quQviaZnTuvMikkCd5Io212ak74vwpPblF/dMcCFMQQbcrcyMxP/GHbK9roh1T48SQqDydE5fhaWS8ffiwWDROlpEF7g/ChBNEhUwnUVR/D6P4d6Qmd+4dyXIzT+TkfKP9znLwkX5me4UCoR279oH3peb9aIXwncO7sbmGm7MOuc5g6CCXuf+BpUdB6lrnQHaIsG9L510X5E9g1ycs4siWAf55DRmjh+X5pm0zldALArZ/Tnc0MdZoFwTA/0sKWciVLGz92Zeu1E043JmeizTadmMY+lq5U5juJAzmSp+D0vorJntRglxP6djZVKDmw889FAMDLpSsi3GZmajpJC38bmrP2oQxmZcrHaURnPXQNTha5fXd0R5XUfUtgxETW72O8jxQ9HceSRauo9GU8dwdAwci87Bo9E1dDy6D5lBeTy6Bo9F7/Cx6MPd6uXZDdrqPsQxoMreQ8dQnqcRFo4bOBo9Qyei/zCfh09yrRPR1nskOvuPR0c+j0W7T67X3n8kWvuOcAxPk6xAPz381sl3nb1Ho7WTdt3P0uzs475c199a+L6pbSBa8gmi6jmMi3U6nnz8ufgzP/AT8cDZx0BqSxi69TR4OaDwq9vzKUDl+9b8dN+X9dyI6C1Qwtee/3L84af/K0Z7Ed7AtUPJy1LWri1pUBhLDXUdfFrHay28mtsr1DXCCLguG6Zwc10HFPZgYBWegvFlauUwp4Jozur6VjGYCng4TWSUfhMmMBg1k58tKbZXjp8E8+/bmCqsH0y9AROurhuJLhSOTOOGrIrF9i7XCINeMiBP4GxTWyO/bHFvNccWbUV8IMAWkNJjlW3+pdXLB9dTSZgwYnGTNKJKotqHD2lVuZ9/wrMM8Hg+59lrzzWOUo0CKZk8wg021jYgoK4QQs51t1YXgJOjEG0jLbBKSCTjde6rhnzqeTgv7auDYb6AsQWFSyEsppI4do927KFEAii3r3sAWirDrXJdjH8ppFwEpaKgqnzT3YBed+9eB53MRj1t3ZKugLjyXc7dxyVzmbhPlS+KbA9lVVFTAg7RD5TepvSgnXltVQjISRcoV/kg8Ptww14+oSXjvM8rHmTsiSqgxTbntPccwkZUxTZt3OfV05263dh0zC3MyvHwRqlOWkInDQ6P7o72KAMJLc+MxC5un+OTSgI31XVDbfxuSfpdFF1bS21890c/EDfeuRif/tR/i8sXL8U2PvjGmnVDDI5a/Bar3HUkBhDaQ8dPpv/c2dPJdZpAD86QVIEYXGW6jwDgiwcoswwEUV4fdZWgCWtIVLkdQVO6NZXVLjgsgfoQHp4uiHPVqEV53RavsoLfeFZX4mIxpjXQpIpBrua1ls/FLAWKjmPquU5dZV3UY+TqoHEl57ibV2WVryBVxqSmtjHRqLMJBtSF+S51z1gU47UBbdcZ09UtEHepKx585N3x4z/xE3HuzAl0g7ytgPLEjXPpeMpuylFRwu8bL34zZueXZTsEH0MFP+xg2MvKXARYC9tg6LgnnUROq+APUXpOtuYO6t243a2461u4j8hKBXxbaHOX/mwy6IruHtqpjMaUoRgsXCIfuRPxJt+v765zLIoChmjr68l9C3Yg2C4CtIOV3K8uj70qpKS2guN3cvt9lU6RRHT/ldbDJsUfjLnLeVrMOiCY99hCYezQaOSJ62tBEQrOXQe1bMN8B88dhMdpt+XFpfS36SOEcYajQC5lEMY4iLa1yld+9ylqQfSipbk5N1Qx58DCtcYnqiDO6tpKuh3NEKyuHsJyktOYipmKSiWAtOdrBfcyy8G6FVW0yYkpdzGrQ2NXcY503Ndib69x7E5U7MK0EA81xHFocAYO7IUIImhOIzL4rtZk3HgFEXCtcuhVhyLrAsZWoeh87qPcKkQJaPxypLkKJVNt/IZ+KbzW7Kytx/LTtl2hPbRUOaLDUSplUZIx7YxRfpTRDtZDtLXLODvWvu6CCmUun5aWc1/L3S3Gapvjd2G63IKOe4KcqlSq3CtANyXGvlaXlPu1lkrRDmzdxsJtWDhmdYXzt3MmadOaB0B/Kz6r0F2IV7G/GedODQW6InZQiK9+/Qvx+re+Bg3X012cnZ2NxUULAm3wGXOzg5BVtuF+dEcd7kYjFrpj+HS08ewcPhOdx87yfjjahoaicWAgGvHtm33tw2p34pK49qIdfz+fvRiq3mhobwWR4KI042o0Mj4NKPB6aIBA6WIZZFWBGIjf5ykNcvZJusMU6Sb65D29hMsZf4zeHgIclTscb6yH81AsqXhQSm6jmTt6Q6valpaoa2uPeqclW1qjvrMzHn/qXfHwmVM5ZjXITHX5RtTmcz2ratdX70apai2a65Zjf+123Hn7m/GJD783Tgy0RXvtXnTX7cXhzto4M9gSJ3ur4/yhhjg/1BAneqriVG8Nr7Xx5MmuONvBuE6/E7vjF6NhfSwqPvTg4CfL11ejGkYuZ4DKGYgaLQFWqxFLUgfftAAh+90luh5ogrCWYbEr0P65/B7XY3fdqSQ+8L2/ybxri8vAHpQLwtbNuX3dncmgAAw6Z9UhtDEau1TTlNrXcud8AwPuZzGRjtZOYK7lxiEemr+6sgENXlh2Ts0MvAT53FZBvX79SnQwsG6sY0JPBQKgT+lAKNW6S9Y+dNs1bp9ugbkV7k166Z13on9gKJN0TFoxgMkoevVYXV6JmzdvxezCIj6ji3fa0fYFcxRSh0DxTvciE6IQWpcPlME0Fo91ya1IbQUardG3lo6uKK9BQVUi2LwqsXsQ0o1UdAPQGxr5VI5+Z9JUWUVtCrExGBOTtNyjkzNx7eY7cezk4WiwtkCTjAwiqce6cwlVRQXWenZyFEFaieHBYRgXilV5H++LMQCdvXnxtWjrcjerPmiNksHi6KZUoXDNkVDJpQJEu9dA7O2V+XjzW1+HF2rxzd2bwV2/W6O1qT5WF0bj0tsvo7NcxLUf71y9SXsj2rv6wk1vnKnKaVH4oIzx2YJe29DpyNFTuYzcWIs7njv9yJFx8tTZuH13LO6NTSBiGBDGp727J9q6LcBbgUEBHYhYQAqYeQRSl87hhje4Nu8SuWmQjIOJDHQjXV1sspebLFdDr7oGhJNnPc+GRrff41nfhnFoj6YmF2p1RnNzETtoae+Jpk6e7V3R2NGNkvE9r90ong7aZhn+9s4o4RbVt7Rluf1GhNydzixa5KuB3ozjcO9671+CrxF6tx6sqMDQ7C9GfdlSlMo2olSxgWwuogjWomx9MpYmbkRfa3WcO9wZ54+0xQPH2+PRk+3x4ScG4v0PD8Zz5zvjfQ+0xQceaotHBspjuGEznjjSHO+70BcffvhQvPdkdzw+3BoPoBAeGWyIww07cay5LAZqNqKd+x7qaom1ufG4+87rsTJ1F/y1HmX/558+DxIpz8CMi6tMvDFxSANjIMdEGDMit2BO4VErHTY4pn/uSjGJbqASRJyDA5vT2fJMyV6DOWvAfGpe8w305VW1MotrO4SwOSWIhQIO8L4h3BD2zr3rMTg4VEBLLJmBxka0a3lZfQ5+Ga6Iu3fpEginXKzyxqU3oqcb39UAE75xGcJfKrWkdeXG3NPtBJdjavwu13AwTNqSh/bjy1/+Sjz82GMxOHCIc9uiDQYwccZ1AFtry/HOpTfjxo0bcfzE6TjiRrgMtEHAdDIQOPMZDRKaxureG876aEmEgLdvvBPbIBT3+VhY2ojTZx6M+pwNQInlFHAtCkMYKLJx5sZ26V7Qb5RMfg/zlOkOuFJv/F7MTI/F8y98HSj+u/F9H/++OHHmUfxrS6U1R1ur9QJQKvzvVgIj927GzRu344mnnsXvLwkUuEtGelCAi/Er/+5f4PsOxyNPvydnSNwZKvdRheYiJ6dyRSY+dR+c+/8n/+h/h9bd0Qyd3Idi6AiWurUjllESX/rc74RbKs7OLsev/dp/y6y+TqxhA25dY6Pb71dDPys70RaUuW7GI+fOJWraQkGY07C9vhjlO9vR2jUcr7xxNT716T+GF5vifR/4zviZn/05hEorjlKGTrohCr1BVnlVhCJyyiAsY5IMCTXcMSxdT77IZDiOy4pn/GYCnUVX1hknjQzDxlHylzkx4Go0ncjU7M1yUM7ezgr3Fll63v2cGa0VQu30r2ud5G9XXmqQKlHW6cZyD/NHnAE04I5lRYEVrqg5Q7bBuFiFKJr7GlWSK7zmzo5tcy/bJeTCdhvPAc2Dym2zcTY+JvIM3PN6ZMvZu+0N0e4e7gz8wD1NjXefz1w7xWeVtsbDTXjcaLkZZTe5sMC1t6EiRq21Lcr+/Z87v286KXfJE2RK9wgoA2q7ArTILNtFgOtzatPtwBpAFlbelaGdAhQ2HkRbc+UYzOSMhzX5XGSEi58DVAg41gklkbMTe8XW6fpsbsrjjILpslyUjjgLwhMCqLj02/Z262NzHQRThbtisAbGEI1YCk37quKQYG5svIs0uLBHEF+FcDSgpFbMW9hcj462VsbUqttbWVDGNQ4uVRc5KMDbG7hU3NNt3oW425tLtA0URF9UppUVopRaXqtig0HahKvSPYDTZVJ5RmawH259J4RWOe7uYznMM9mtot0MorECrqVAm0dgQAkKQhtYg3OrgbPOGmxsL9EX3b9dBHAplpZnY9LaDiiuI4fOYAW7EaJalBuWykVINQ2xBn0Chl5dnY/p6dkYPnwSPxjlaTXoNfx0mGhjYzbeev0lFGtj9B66kBbO8Vfpm0sirYw1uQIzS+PhKu1sL8a3XvgiYwjta93YtyVq8JkbS60gws2YGr0UqzOjusrxxpuX6At0g6lruYYxnr0tlW/hg0PA6OrBUjO2mbKuoMkX3NeEp0rbiJ/roiX7V1ffEseOnuBajTAUSgH+lNEVpCphP33e24enoKh0c6pYgUXP0daiRKICqtPoLIYIg26mYPq9PKcw2+YyLLrKRc5aQsHr9wvAykDMVfhyyoXyqLLx4Xhb5lClagaq59ZgNEw0U6BVGhrOzEHhPGcTRcWusbBdiJFfcz6qAbfDmbAtkKeBcqeXa2oqIrc1xJC3NNenwrUsP82CpxrjzsQMiDGiu6ed67gPrSt8lRnUHcbReh3GJjZwc1s6+uDpnZibn0u5chZlftEZDzwIlLkK3SXlggA3DS77l3/+/L65EbSKhkLstPZFgFHY7lJdBc/pOpVBHchB/9ldqKXSDq10fhX+jdpaqxQV50gwi6caTKnWv+CaFmQxn6K1tTUHtxrKaD3XVs0O2wWSM8C0oampNa/tYx2GaYAgbgEn45raXFdXnhAtsyCr6ml7eSZwGTRUmTnyOygst59fXZiPHSxGJYLQ2t2VihAuiC18WqPpuiQrKD9RiUKuJZubmeP++wwyQl2LZUGLm0+fggtzq42dwnXJ9jqWTGviVoMOtIKUORLrmzl4u+YCwLwiBsabfmzQfugM06jNjbeYGWoxWycRlhYtNqIV5740NdNwuZebFplT707ubu5i+GCHa7tWZnOb/tF+U8uNcQBvoNNaIiHbbwxoH0Tl4qP59aVYX9mNjo5WrH8djIXVcN3BMmgR5YidBUmWaNsmNMAlo425qIk2NTW7enCBMcbUek0Urco4cAdRxdAJt7XaACNCDj85pZuzNbosugMohZUlfOaGBpTdWmEgFEy+d1ySiVVMxSkQU4tczCT5u7kmVoWGNChUZ7PW0/q6zkAGd4pSV09eVYE7a6PhaWYcRH32SRfDKWnP09I3lqoRJGmqki/akSgZF293F99fQWFsRYO6bc6SGQvzYdBVxKjgZ1YqaCWVj+hbs47Ck5/bQLjy/QbjY0U2lYWKanXJok4dmWbgVLl8biB0fdMi1Cg6eFZjrEHV8K6vG6BEsXa1cW20A/d0da0Jj8W+pKJPA8gqQlTTLoiyzPQEDQZoiPEvr26EfvXR2duHUqYfKOYNFLc0McFxbhl+ZVx0v5wxU3mU/fv/xyP7K8trXITOQliLT9TWAlMQYrWkUCoj+SIACAB3QDTr8uvr4T+JCmis0ynOx1uCX6JZ3criKCILraRWvhECuZu0ArUDIRXKA2WQkI2uydAmcBR5CHzDucXMRWGB6kugCdqoLst9ChlELcImQqlWFHp6DQVaGOms4RKE3gR+dvUN0LdSLMzORizylMER3ibgsH1x2/k9lJvKIdctcO1Mtb7ffhWHroTWxn6pDEQdm2vASr6Tmc1qs1y/U4wl3BIl3fJ60kbIKhxswZdOJgVt6SsbGC7m6mm7jMc9haFeXwbK9GnRHvRRIdtPMw+1FkYQTEOXlirexQU3z0X7V4iLGBeV4MoyQiMkDQYd68pxRtUbm8xQtVAOVnkF2jPebR2lFMJNLHhFJUoE5ZuuHeOhm1AUz9nOe2t9RZNmdMrE3secAoufWKi33gAf97WWhFN3pos7fo5rpoOrDOiriNW1KFrbapSaKMdNkVRedaAVhXkf4+A9SvUIL3Q2niTPOBugtfZcOgwNilRwuUl3zxqaCvIGsNvd6TRL0kTjpALZLUcTI1iNuDAMYI5jgTb4mrbnRlD8uXDMMStmt3Zpm7MyRdFjj62GHttrttGtBe5bcg2GaLfkLJITACjIluZ0j3N2Djk3x8cxV17cBNqCOhvu10Jf92iLylYDIIpX1lw0piGWD6WP9Ms1PTna8A19yDwk6KErYlGlDKJyLZ+e5wK0Ctzq3oF+fl+PqemJNH4qlprG1kTHc8jIyspS9qHsH//Y+X1vbCWbbayGO0C7jlz4v4Hgqa29ifttOgNg2TPnVTdkEBpjBSsb4wxArjKk70IkgCM3LvaoNO9BxpKJ62i8mpIPdJaBpVMy/YGrY6edmnNAi9RlDoFgB4k9RXKVbourIIv25SpTrqMSs61aEhti2vX+LlAXxjVZR62cSTOcuzrn7lZYT6yhmwS71f0uzLhjrgHXkvFkJh/Cby1QWi0tC1rWdtnmjIswkMZfRFAd+NjCRwffBTbSZRWGz3UiDIPCvAN9vLZl4GgkQlQwlwovSwLmcQ4s90bgMtWa37WEJgUpXSpwhV66yG1aYC2q6Fcl6fb2jlcW1oE+0qZQQs4goHQZfJWDFkSFZJtk/tZ2F0jJUCr67Zifx9Wx5VxD5e8YinQsq7a6sp59dRdzmVrhlHa6SzK7xkPIb9/tzBr85d6gBVQvxtrjVfK+KujykFvqr4mdUYAMdNJDlJaXgbMSoaQAw+zyJuObPjTCto9B8doZrISenqHgq0gLPuFq3N+6FioYNwyWtnUoE7N2bUMtvomrMzfhL7M6VUaFUtiG93UXcImgcQob9Hf8PYdbZpscJ4VRei2jOL2/siKMl3EUZAUb9kEZgmg5LpEUfVJx2U75y8/eQxpoeEQXGhTbm4pRwebYnMmjq3QrZc/zDAPk4kOMvzQwV8VV0LyF3+nrLgaGvuqGuCn24hJKGb6w2rZVv83s1RCp3Mv+xncN75sXoDYUHrl+QiKnb8UgZ0ScThWWyFellgZxs4ShNFgrmWXthe/ceAmhcIdlmbgV/9+lu0KwzDCkzWpmrfyuEFFn0UFNTStcLRhRwdXX9PjcDJjvM1gks6pJtcoSl+tm8lVZVQqzCUWdXR1pfdwEuKy8Ka3ANkrKPpkI1CQaWTdtfIH2mljCYOKWWCkplxSrIGAg76kCkx4KlgNgYFSFB1ApBhaGNYnLEuiuU0kGR2GITMo9VyHgeiaqOaOTtGPwpJn0pEEwuI4AA6pV46F7p5LgIsmYFm2x/kIm0nCeNR8VAKcCjfjpi5tcJcMebIuQipJ/tl9XRuuopUeW8xgZTiVl+rt0T1cL96W+wT4rnPTL/BiteV3hfuSKUc53ERAyQN8xJtBMF0WGkrlFPabzu9+G/KTycJtIA8cLWFIRhIjFdvmd0BuWTiOkoGthfVW5NdBui9N4nRQeniIz08FVwPZJI+ECPHnUz03QxnHx4W/6/h3t+OnOHGDgbLdoKJUSStOY0BJtd6xl2BWEJbNuad8qx01OTuaYq9R1k615Ku2ktZXkFX4VUs4Y8V5FKS8n8fmXypfrppGgv475bio6BZgDOMh7J786ftBYnvZ3lSH/0QdjJNLl/nW5hnwgvZUJZaG8koHxWO4lf+XUK+eprMyFEX25wra9u5draOGUHRQHqNxp/zu3bzO+KFnos4n7v7zsxsxuHsxlf+YDR/Yti2XkWp++cC1kUBrGZwdNze/3NtxGKvwGILMEFgOihsIwpdV22am7MruvgWXBnaefnR5LrZ1TYA4mDKcicMmq2msFptIa6mvrd+1sY+Hwj2y0t3SfSQfFuXe3blfNZho5xPE6Wh/dihKDWwcicJZBolcDVds6+mNmehqLvAwDNWShXRVae2snGnQWX3yB86oRchcbIXDcLyGsfbJ/DJiMvbK0CiPj23LPmrrCusgcbma0C7O0tDZmQNd+aO0M1m0yQAwHjGJNAxSiwsJ5a5yjkBhcU0BTW/O91xVKuj+I95H2WjYh7TI0klm1sCorawUUSTLC7iQJtNLlUDEooDAUtJa5ZUKLFGvRXOAm4+qSJFxF2yUteSpUxo/qRYUca3Tc5CohqUhK4ZYhHRTL4Js3IfOLROYXZlPxadWdnE4FsLzIdWgG51h/Y5N7yOMqHBcDah0VbJeby1sb+P26iRoOx6CKc3RfDVBKt8xj4XvT9LWM8of0KtYe6b5CK34rqoqpxN0SAhTIMdl2PtuujPlwjFBcN8d7p1JnrIybKXwKW1pjX/nd6zvmXiMvnsLqM/8hB9BQ1w3FqwLyIVJSEE0VyNkYzskixfye5RS5dlr9+231HrbLq4uYlTuPzfjU/TamoUQWEh0pe1zf9GqToORV75H34drWyBAdcgZPi/YM5VT86NhYGNce7B9I918+M0h/5Z1LsTS7HGvLq9xnB36uQk4ao+zH3jW879RTORfjXkkIGSebauslghqLxmbXk4A03obw0U6rsYSxGOHYouFnH3wohg8fi9HxyRifmoiTp497Znz1ay8mc1oOXcRRWaHPWROm5MpszjIkzA5gHQLjfYXRBpJsSh3CP9DXyyCLGhC8bMs+QoWLAJpQ0yt801NTyXxuWqPbND5yLwVV7ds32BfjE+MoNVDFDqjBHaEgiIOYKzW5ngrJQFYWooERjAesQDj9axWZjCUf6CZYTzAL0JTvRFszvrnQHyThHHgNlitjCzCL7c/U90RqCqYzNFIRdwfmdhpaevKRfwwzv8mgohaZ2vslzaBPgWAKOJkWB0WhRXcvV49VjlX6XtuHY+R7UaGM68UKhc+Ay+hci1slA2ZbGd0cZ+hRgdJwNa1jL0pwTGRGXY3FhbUMcuY1OUfXZUdL6k0LDoJmjmcRW9HFsb5F9pB72Q/HRHijtfQeRuMVlFxQxrGZzo8AeS3bI38mDRkjkU0Rf1KooIctp28Fve4LY9KpsLwF/JaXOS67qPSqZMsZR+lq9iKtcOxtDRf+E4GXVvA5POFXKjF5xL7YdmXC36SB53hfjUwaFcY3r2UfcnCKNokuPe7gPtLO60qhdEe8kbTiGG5RXM+v+C//7n8nrxjolVYFpXhyTeXJJfmOr+h4+PBhFMR4zMzOZVtam1szbnTtnesYYJDp9AQoGJ4GpdVC+7aWmujE/Sz78MnWfTf2qK/Xl6fzUhwiJlPRUAfMK9oop0KTyBxiYxIVMNCpRWHQ7Cg/1jU0RWdPL7/tx4OPPJpTOiJFF8RUVTdCqIrcVHh11eXkSwnrDBAZM9BqHCgJBVfLUQcaydkHmEmEoGV10BgKGAbLw8Dk3DQWs6e3N9N3p0EP+uH9/X2xOD+XDOaS9ca2tph0aTnEtWwZQ50CtcH5phlvrW/mTIkWzFWsQr95IKY7QbutnLBewbBdBnVEU5iunPq0TFq98Jtrba7OR2cJ353jFAIF3Ck+UZp0TauQ410IcwoM7XdwFWC9hbQanKvVSOWtZfMkRwMGzdWxjI9Kwu/SJcQPNHaTm+Xqs3INA4YpRJxsMIx/xdP7eg8vqWjzuwqgimPVNAaMcxqFe+j2yOBavELwRASFgBp7ykCbAkAbsRepUFxsJ1JU8BVCg4/6+Y6FClLr7oXK6bfXVubcfkAFYZttWLaTpuU9OUBRM2hs4pnfZfCaa9t/kZ0R/PxLZSfk9hsVD11K4tlOL13QQwt9QBvp7Krm+w3huOL4lAHOF/3spmWGd6CLtCsULf9sG8co4N67MDKFcspAdN5bxKGis0Xc4v55Kn5/z6A1Y6jBzn7znwoikXpeny9piGOR16bfKgkkkvMLg4lmTV6x364QdsZDY3b33r0YGhyM1Y01XIs7jNEOqLw/5mcWY4TPzsDVCcfL6tJ9Bh7HqRM9KBKU/PuPte/PLS6jdaqitaUuGmqELliv7DAEdG0BvuceI7Xt2gwaAz9gL+0hDOHAyIhY5XOPPhj9R0/Hm2++nYJ7HkSxtV8NxD+Sqzq19A6OjJYBGc6XGgqinVZQ9A8XF90jYyVLhbuzt/s4HHQ8cx/QckLIelwL1150dnRkcNA+nDx5LCGvATXjDW1trfjkRa0EDZ6RdGEql8oBTd+fhwORVnR3jcFaz+NFI2p3ffgNX/FFVWaim1u3buf7hpYGrt9Af+txB0qZxGJuwsXXXoqle1eiVIebVFNHX7WYcrt+d+HGySj236G3/9lAac69fSRi4D1yx4PfOUfGSMjr4faJy2qdD5jcMZOXPCWttFdXq/OQp0VfHgdbIRBeR6EphMVXlZdxlLSynqNh8GiUj7/bJq+ZDMw7x97raYXTqmX7djE6rncwd2AjkV6WSUMZCIGlm9Pp9tM4QbZWQeSCqbS4XgbFaWNad2njg+89OgWEPtu/vCff58/+ynUO6HZAkyQIv/lZI3dg+Pw+hTe/VwFJc0WO71BWtvXbj2/fg0dxSp5TIJRCgA9ei4cHFO/kK26UgqxL5uNA6D2kONc3xQmM6n0FVIyx3+qi+caZv+LhmBRoLI0JnzXY3f39iRpGR0ZjqH8outv7Ygz0cOfeaFSXStE1MBCrGEKn5ndBdxO3b0cZfF5dbmB+K1a3pc9u9HRUxtETXGsLfnhuuG3fTLMlrK/y0tFaH81N9SgJCKDlywbIGDQWbrVz2RkYz7cGU/yuHFj6fT/yw9E+dCKef/6bcXT4MANZEz1Dx7EoDUlMrZTCoWuRVo7zZQIfEqEIPBplB+7AVMVO1lU5a+D9FOSDgRNeq7F1CWRso+kyjoypsEpcz3NgdAf83uXr+qS6JDJBAWtlJq7LfYWuoiob5p+DJxpRUTjOGaPxDYd4Hd87H+5XqlZhpz7/Fz7/x/HS81+M6o0plOxGlKpdzVr4nmVVQEruKaLws68yl9x3wGAHzCcT+N5gcTKurFDwDg9RHmLBmNkHecrfvFQGxHiTykRtoTLme0/dd2FecVAyrlbdu6oKEp57G15lPK/nVGrqGE/hs9bK80UHGo5sg+329zxV5GKylsuwi7HLe3BMba0BRl3IYj+Wwk0p6JzXyJYUn+2/v9s36X9wTPHkSH7zaPmpUE7F+Y6p7fOYA0EsxrhQAHkUxzrWXt9z/6Tt9/vGd0krL8KjoG8hkN7VGb1MAedYfzu4hw/plnS8/9lLOHrZRj4UV5Rvof39Vx+F+3L/HtmHoj02zGt4Tb9Xhg7Oz3by5L8USdc+aVHM4XGXNdMCahsbo7GhMa5fuxlT49PR1dkTw4cOxcLcTIyP3mO8RcDmhjjTtxctyE5DxW709dVGa297zAAgyj5ysm9/Zm4eLcQNuZONcKrMPQPra4Wu68BPEQTEAFUkmTlORtQayIcKbk19dfzIT/2FKHUeiRdffD0eefAR3I6WqGtqdyIrB7ogVEFUo9V0MyHpAYEyoOWx+OEqDLWp1lyf3Yiz1kULlULPOQ62zOa1zcmwRLy7jpmklJWiuY+MIEGNlnucAbwMcKEobIuDkm1xQDje+xukc5A9PjV1DpZDet/K0HcRSA4UTG8/qtDwTg0vLy+BMq7Hm6+8ELde+1KsLoynC1JTUV/QrcL+0PZkncLSKUxe50AapYXKw3sfCFLxavuSTRE8aKNiYwA20fa5r4UoaatwL7ac8tP1kImBoHk2/8HuXq74ni+yNAD8rDLwgAz6pYQUjJ7T2vwrmFLqFO996P7c/zE/F64oY8v55lTk/iD3obH3qqty38913Mq14nhcjGwTaKJANzaheF88VJZFO/3N73Pc+VnekLmzrolt4Ev/bLP3+3Yb7/cz4wYcXxyrwijGtVAkXhvKOAZ8KNyWbE2OxcH9OYH33s/DvM/93/jR8cnvbBdfpAvjWf7GMd6juIgP+YaX++f6mtfxXO930If79E5lxmf74Ngmckh+4Eoe42F7nMNXm/yujJw4fiImR8fjyo2r0d2t29Aec1NzUYtL7XR/c2tLXL16JaYnpqPUgAxi5EXn22ucD9o9d6o79ir3Y9bkqo+fHtifX1iIZaCHJFQb6WvKYK0tNdHWXgPzQ3waaGajD2sgpIClH+ky4c0oNdfFj/30T0d5aSDefOtWPPfu94Xbr7mS0HSTzJO4TzwFQP9120rJdFILb/zBqbr0s7i+isKBlGgKkYSSSFoYUUGuuKO9Jq04XeoUpIrB+XvdA/1aEYNKxM9eXwYrBE+/+U8YxEE5mOo1mGQNBqfh9BF9GIdwLEzgcYC8t32wXZlU5ZNrmGV68/r1dJ+WZibjD37jX8X02NVorKONqEr7kJvSwlxJSW4ukxso9pH3L8Y+r6/ykhmklUzErZMe/JqMbPGR7R1gJlLpDNHWNufb7/qaqG2oirnZ5VhdKebsRUgytTMW+v2iOWltuzNYXF4oJGMHfp9Tt7aHu/Euaea7Qsjyf8mf9PBN0T6VBB9RLApdoUSKfuVn+SfdF78rFEReE/jimOZH7uMYJZLwC03k/esXPx8ojWIc5Z+kmwdzc/vgq2fl7/Yjx1n+ORBq2sn3Xtf2+76A98WxPuRv/sv3PjzXNjl2nJC/+Wveh2MPkN/B49v34b2/5/0ZR99/+97fvk5BOy/o5TO+k230XL70s+3iHz3IY4treLzvuQJKwhWq/YODGWRfX1mL/q7umBobiZHxyegZdCl9b8zNTMe9e7ejt78np3tXZuair7MRHGyRpM2YgYd7u5vj7JG2TGhbRWlUnGiv+6Qppw31lRmdL5VqYBo6gECucNLyiozogJtYZC8YcAbf7rupqXOyzjQ0t5Ti0cefiPXtKiDNUHR19abSgXqc46zBLpbFufH7Uek907n1U0EHpQauWRlrq2uZm75G4wwg5VbyWGiZWohXRPf1VSW0wTSn1hoQJtuE4kAA/F3Fsbml64IroJLiHsYhnDr0ofW1aTIULxAdQtwfvH2UE1JOs8tprwG55Pn083KcPIY/YydOX3ohp6usheB6kjdefz2Vy4ljJ+Kbz38tJqdGON8TFWzcEwTAdivYvKUtJka5+bLrVrQkxXTadr43SCUyEC3oyxexFM/RV1RB0PJi2wJo1NjaHO09XSC4uujq74vDR05GV3d/sRbAuXLauoneWzH/gQul3qcHlgrIdnEf2yU9uW0iAsc398TgXMm2DRGkg26Hr/6u6vCz13HBmzRSqKS5zO174b35BQfnSth0XaCt1/A9h+TvUFw2y356nitfDyqt2wavmTNRtktXSiXL+Hl80ux+HzxW2nnNLRBW0ZeC7gbdi3FwCt/7eLxt9zfbyNPj7j+zn9k2+aRop4rF98Zh/CwvHHz/J20tzpU2tk0aSFdpViQ6qRQ5NttejH2eY1vu/6ZrVxwvD9kebuL7vAf9gBdE3q3tbYx1bUxOTMUqikK1O9Tbm3VE7uJq3L43EndGxjif8d9YwQ2uiJaG2tiCH1ZADO6stgWvnjzZD/IFmUqTahTI6c7SJ7fQHuVY77oqB8sVattY51rGsRpoWB7LawYasc78bsZl5kg44HRGBpCB29qa48lnnoqy6tbo7hkqNDvjZy4DNEyBtLx9QjTeK7gHml6lowLIYCRuQb2xiCrvD7NI+CSa1kCiKtZacWc83BfSZb0WDUEB5dSoOfy6EmZgGoGW+HuZP+G6DjW+bUjrDK0LZeDctmLAPVA2CgiNS6HKQq4qGtqm0lDV57QW6MXz/I47gFZWw4VcVy5fSmWngrvxzuWYGLvDwG5FGVY0IaOSkI+ChtYSLaxYwXwK1g4MfSBkMoQQM5mLVxkuhZjft3zlqSJ20xVjBFavcqWqpdza2wdAggPR138oerAi3T090dDclG1XOFaB/pnnQp8UJgWRfykkfi6m3gpG5CvooWnwGJ4MQ9KW7zNf5f44epyKNd/49HH/1Zc8l2d+RXsdV/uUJEiLWwhcjnsey6hwQYXGY3MaM/+Kc9K9oa2eo7CnUPPBp98n/XjvscbPvv28r3z9PftnG2yUfc7zbeufPA/uJyLITvPZMRMFQj4MQzHzk3LBNf1OY+Y5Xsvfkl5cS/rmNVPgGWfak/t4cJy86pUl4gFKSjrc71cqQDopzyh3Vo4SeenyGxRtaWnJCmE9nZ15rdUy0Chu+M27Y7G1th5toMzexlJ0gLJrue7q4kosLG/FOj1c4549Hc3R3YSRXQNl0Lcd3JSy7zvTsV9skS8UzbZlFHoTgLyIcljZKYultSK4UcPv9Y3V0dJcQtNAnJzO4gYgkaMnh+Knf+6vxKUba3Hs7EMIJYLlVGWZ6w6KPS3MYvP6hcshARFCB0VGxVI7FOmK0Hitse9lvFwfwp8s6tPAZAYO+Uuf11Hjus5qKOyiCGGa0fscPAZBSJ1ZjtzL68tqfpewNtsjszEIDIRtcmYkv+P6tt9pTc9xLYHrD5ySlWG4dCoWF9YsL8zGSy++EG5XuARNX3np+fjWVz8fFTvrUVdJP2rpB8dZNETlZLBUxKSCzDY4rUb7fNh+GcR7SDtBukxDTyFTQQfdKBlh6OgRENwu16+LwaFDKMmWGB4+lzkpKk2f65mEZQai9Rrcl2Euxsbu5joWq1q7mxTdzniJ42NOiHTg9tm2XIKMUKumi7wPFMJ9JraNuigJ9XlYiTv9Zv48NzuQgqGL4bkKgGPmePO7NMxrFs+DR0JtTiy+LwzKwSN/4T/5wm/zvPvjWvwKf/G/9PFzWn0EMq8g/fJY71soNgO2XqI40+v6ffFXjE3xmYYX7cljioffZxzHx/12+Jt09Pp+p0LK9vHeMfb7wvAV5xgbOvicSD3bfb+dnmN8jK9SaXJ+MSO4G53t7dHd3Q0PlsfS3GLsggYMoltsuq27My5eeSPHbmNxLVpwe+uruRd9cEMh0+RXQCHrNpbvm9sa49iRAc4FmdChXQywJQIrjnc1fFLf1uCXxMjVjDaEE3URnFapxIraWKm+iSCtOIUFRJZwqdG44fCxwbjw8MPx1sVbcfTEmaimQbtYyX1X0nF+zhIgFGbHqQAyzkDjTTbS/zVH3rx+U5KzejZPBUmCyXwezwlZGMYRMmbhbIYBTStUGzR0PMy7MNfBrEIfOV2Ktfdazoh4rpl7PmQ6A6MKq0HTjAHQTXmd0/LVup6ip3rQiTMoXkOkYDrx+uo6Fnm7sLYoy20EbXpyIhbmZ8Ny+maW3r11K7bX1lIAXYPi1HE5yjHXs8AUsiRsAONoIQpG8XlgddItSP4q4LTMJnhwMyMZqROL0dbVExOzC/ijR6Ov70icP/co4KcUC4tL9LdAaRZdNb3arQpc8m5dkIGBQ9HY2Ixr2I3yb4hVE564eE79ch9FyqdJQrbFpCzRle31KR/7/QHclkX4l+3ydxlXvvE3Wd62+D6Jke8VXr5g4KRhnsW4Z+wnj+c+9l2xlVf4Pp8cK4LwftKioBevfJduCNdV2cuX5uqI1twcyPcep1shWvQ9diTfJ5rh6edEJI6JcsC9jSDxVfH02Pu/+fT4dCXuH+sxxoVso207OKe4lv0t7knzQvO2Zdvz/OIY+cLvND4GIW33Bu3foC/2YxvXXrdZIe/p7IpDA4Mo+oVYW1qNPvhgaXE5llaXcTs7Y2llMbbmZqLEfZprKjHyXnczc1V0QbakIcii1NkUvcP90drZHltYgT2MXGNPf9aWqK1viorultInC+tZCKKCYHeEP2qjokOFEEsePiK4ro1fx7fdRF1WpeJo72iLYyePREU1UKd/MGGXq04qrJcAkymICqXJIt7HpCjTfQ1amZS0wftNF1cxPK4jULG4SMl1BCqDIr0U64/Lo1WUz4pFQEI8g5MQj6f9MGDpU3dD1jMf3qnKnJsHPYgEnF4VMTU2mQFabKRqmrTr+6uxponv4FDTU81v1zeWGV24ZRq18FT3yASrMOjHfVwtaYXs+bnZWGGgDKZOjI8U6ckqCXldhochUgB4lTmK9wUT2bEDaKpLkcKmEOV3nloIi8rZc/uGBmOvsibevHQN1zDiiSfeg6C4KdJyrlkpgrcGzHTxcKu4vkvkG5qLSs+dMFanzABCOnToSLS3tXP9As2s035X3NK05IFUXHy/t0dvGXPblO2hHb6mW8D7g+9TwPzM09dCEP+HV66VCoAnH+m77mVxjq9+l5/zujzzmgWtfG884uB7z7HIMbJDm02O0x2DR1JBFO9TyXKMwivPO2q+Zq1NzhMn+Z1lBqSA7T4Q9OIYzs/fiz6YOOiYFArF7wvlpDLyvcd5P4u2eXzxG+Po9WjPZn7HcdxMxZB5OJykcjOFfV3lwNPiwPZJhqngXpjQfB3qGwgrp02MjsXy3AKyCBroaImpufGsybGxOIuCwAgznvL+BjLg/GE5SqDCSlzIbH1Ha9S0tcaes4G47U0d3VlZy/J8TqU67hUPnTv2SYOF5rHTToQYCw4zCahyABk4rVlReMaVbnSGHjJuCXHXNrZjfWMv+gd6Y3BwAILtR0dnT1RWmHFXyuuIBrhQBhV9JJxHEC3PJiIwiJmIQfPNI5UKHTIqr+tgopbQyp2zFHyRQ8I+7qVQZ37D/WsqFDQtraHCYX+Mc7hiTqSkIFuKfnW1KPvvIimX8Cr4KoAiois9nCotlFXmbEDEog8u/DK4W+T8WzVoGwUnOvF+IpnRibGYmJjMVHDrBMzOTXsqgmoOPvSFrjJKAXVhdBjFz4UA8KpQcLeMVahdPIZfHTDHSKtbMLqQ0fTz9rg7Og1TRVx44FHabM3EylQSWvWEt/wlPVD8IoscV8bRDXbMhO3s6IG2KtaaOHLkKG0t6nHUolAXlpa5tsunYej7ylK/2E7ZzoM2pRLh6XGOTiEkfi76YB8V1Ix1qOT4Tl4orqHQKoyIKjQ+OM+nglgoguK6oipv730zI5HvFawDi7uORhAZy5s+U+h4pnByMf16BbKI64jMFFCEUyEFgBbWPTBc8DY08hhfD66zgdTL+waaPW/dwCH3dEWxykmBdo/S1RRwNwbeilVcvjVQgM9VP/MU7tu+FVwEDa5VvCzD39PfH8ug1Mmp2aRhoia4xnKCja5HAgW6NN0CSfLh7MwsfdlOQ13CaC1PTEU1161jrDIrmLN34YcK0GJNS0tUNoAtQMZ7GP5KFwsy/nVNrVHLeFfWWW+i2AunMF6Mx1OPnfykwmC13HUYfl3hYrBk5j0tGIxdRN1pLYxubUB9fZeKW0TEgbZoyjQdcon54FAv8LUPGXY5+U5UW5sCYlma3hiD5/sqcwjd64C+1VjCnI7jni5Z9z7+l7EEGNq8BT9r/RXMzK0Akbj3g997brYLxtOlSYYDXeiLL6MAXAarIrCdmbHpPVEm7qlQD8GynJ7ujgFTFIKM5zUW0dKz8wu5h8TEZCH0nicSUoBUGLLvNm6FisegkSUAXYJ7/dqNPF6l5MYrxfoJhQLiQ0rJKbRIoVEYYHSRlsKWD9rgMxUGQpLl+H2fxxTWzWuo2AaHjoZZs2PjU9HfPxStoATzFExT3xFl0Y4iYItw8959RGgJtAVZSGcupnL1HN08jYCKosnaAtDw0OFjmRxlRp7p5/bJdmS03XbQ3ANXKBUEfck28oOKQ0tpH+SrQthte/GaVjgVBkqFL1IJ0E/PT8Xid7zPACtvfKaAIz0btFMBdPHbEnRfFUpFZfbLlaIGs31vzEgFubZe5JUYxxIlCdsVWvu4ZtyG98t8b5R/CbquMa7ysJZcq67g+1o8NY7bHOdudwr9dnEu11Dgl9bgCa/H737Oa/Od71c5Pq/JtVVq8qQFX/r6B7JKlDyucDoWrluSrz2/Df46efxENPHa0tqS/Jp5Q/BwW2dz9HZ2xMLYVG5laODciukbhgowFmW4lVsYui3oUY5hqG1G0fBdNUjaTMyUiSoNofyJSoL3aAVjwYj85A+9a9/pEn0dM7Rc7ejS8S0+W+LNZcrusFQwLaNl47n5MhBeIlhezDlahfLIkb746MffE0ePn4uTJ5+KMm7q3hAby2ZzVkFM998o6hKYEGUdAgXN6zlTUATwECXcjBR4rqlAOqCFG1Gs9V/fsK5gsfBKvz8Dmwy+MDehOAjEhzUdrSOhYCdC4sllpAEPGJo3fxKPKJaHC7FcXWlsJEuSAdtc878H7N7aWI0lFI4CLQOLTEwLb29vy2ubb+K17McXPv/ZuPzWa7mj1Z1bV2N1aSHqGCAHzwpTGbDzMrShCMohRdKXh331yY/52Z98p/D4UKgyqeZ+nx96/Mm4NzEdr715MT76ke+Oj/FMOoGOVAi6UtLJdrleRbp5DZGMqxFVatZBND6k8pUWSwv4s5zjcTdp/+T4KG1EqFaXUJ7zsQTPLCGcjo10zMAw19OddLNZH9kHnv5eBCG55/0+3O88x4sy7v/OP8ddFKOAZHp4dtxX3tw/NWc6UimJGFDc8I7K3dwPyxIU47qDosEKQnNPLJVq8zvd3INXY24QkGsUKCGnlDk395Dl3Lwn7fG+xa3vN+DgEy/yW9ElFVs21g/Fgx8UtKylyTH2XZdPnpevG8xnod1SQE0oT3sJSMmYFyjYR44jdD5z4kRswot3b98CMdTFqZPHY53PVSZCVaCkMNSrCysRyMk6bvp6JfeLGrx+BJ7valAGompn5BI10haDbxpZedJtATT8NoivGQMMsLVbfurPPL2/srKKEGh9C6ZbZ/B1QZZRGOurm+FeDu7arHZxjanaJaGVxOacYtC0CJvxp//MB+PxJ94dp8+8O1O9o2IvGoEwzgrY6ZzGY4AzYAgzmrRUJAtJDgiukuAp5JTRJayJJZ6rQLti1KChluFg5sNOOjaFa+DafwOV+JdCY4bJSxf3dcALLb3jtgAouQI2F9F877O9i9WtUmnVJtJIAWYADYyaEOYCNKesDL7aBvuxBq2qqmxzea4ZaWlpi9defiX+++/+Nse5WnIWv/FuFtyRkdUPvqbwOBo0K/tuS5PHpIOaXM7iE8cprAqPnwtIz59KAvodOorVb22Przz/Ld6fjJ/9S38lFbcl9Fy3IlMuLMznsWX7W0lDYzMKpApDukpvp56zRggPx0jttOKOZ5X7WaloZOROTE2O525m1iBw7Kyo5HN+bo5+zqVRsbaH/dJCwizZPRVIoQNVDCKwol+OrxsKqSR8n+NNu/I9x0gFUYvnFcQo+p+BVZ4Gm3t6eoDaHVxXY1XMlB1k73oVCw1bPDcD7TubGCgEhPZs2HYMTh6btCyC8Pm8LwubXF/6mCeTi/nohG3z4tl+7mFdSvtkwDJnNPjSY+TjdFlVztDC72oRTGnh6lhLHeYskMPKfx7vBxWLtJKHk0c4Xtfx8PAwhudiLEDrDXju2JEjGPa1jHtVVHGOhNaNxLhtGsurr8U9sSo3iiGNMv3mmibM+V4D4b2tjK46slK6Y11dA4LBq5iZQ+lAn7K/8MPPpJIwWupYSHin5fTbXIS1sgxkRzuZ7gsp6LRk191wMIrIu1RxZafBx/d/8NH40z/4I9HYdCiq6tqivtF0ahGJjABx0GDzQHg7b6akezpKIOMOxhwUVKGtjCCzCIPVpD7sqHERIZiaOJUJnc4BgBm9pufYD5knA3BcTybIdRwqCq5Lg3kWsx8mW/nZdjmIu3smYVmhCLeIgReCWQ1Kl0QL5DX1A72XWZyeX+S+L0OzjZibm46rl96JWzfvxDe+/nWUC2hkfTV3hYYTUT4MBPeRoVMMbErxH0DZWQLp7Ff8ev/pQ6Xg8Qd99OF9t2F62/f4U8/EF7/2Qkwtrcdf/+t/M7paO6Ibt29Dvxw0oWLUHdzNLFeVchlWBfcNBrT4sAk1ukMyY4omt1U57rgR077TbQXqsozajes3cKcuMY6TOetjnY4W3RsQoKt7x8encznykqgUJSrJMwGIN6nsGDd7lYLlG55FXwvBS5TFw/cHD997qN/Y/f0MntJ/xtbNcPv7ezOQ7EUO6Gb7pbNIge6lAhEhdra3YMWtSVoWiytLjCMu1hqGBx4xSc0ZkvWcLtYgFO5SkZsC7ZHejA9lI0Q49CP52hiVcTFpZ/8YR36T99WS/ub3udjLTmTf6FMqBt7xmzVC1jbWZdnkZ5W7m1TrxlqwuZP3U1OTMTc9A2Kqi0Fck3euXI6R8bFYtu3Qo5rxqGUMjSXphtg3+VSX3WchL/A77ZIPCwTIe5qTU68YyfmFGVDiQi5cHB46/CdKYg8hVoC0js5sGBtIHxDloF8mvLR+okkbEsWpGknh7/rLAvzNnfV44okH4jve/554+pnvpJGdqYkMP62uLKfgCne0uOYeGCuw6K2KwKQoXxsatd5SCZgFc1veX6snYbXaLisvFIEDZZstia7yKixypmHDzMYmoAFPB6MQCC3DgXYWqtr+RAocosLz4TUVhtTetFXG0zIZlXaLAaGtxFXwPMb9JFUUFSKmBkuVr8d/+OVfQdHux8VLl+PendsMSDlw/R5afzWhnsV9ZBjPT1WBJVI5V9AQIZ6/+SiYzc8OYGH5CwWBMqP99ix9ftr80MOPxMTsUrzy1uU4fvx0/OD3fl8cPXICBeWskswQmfYujYqVnXswngV/91IxmI7ukmKvnwr4fjvMgZFe0s3vRXHSw2u4E/Vbb7yRjBsokqbmxujr6cJ3bkrlrzJ1WnUWy7cwvwwPraBAJjgfN1VX0fE0VqT7oxLhoX4oLDAKBOo4ZrwpaMHTthgL2Tc5jX5Lh/6+nujv7aGNHAMSSkGwvVyjgPbVfHZdj3U2txMxuGLYGhflvJZqsbCVlla0CO0mCFnFZm1P0Cb8vbNJ2zCC3C4VE71PxHSQ7clXOUbJa9DFdsqORVsZV9z15DOOcfQURn9zHxqFVMOgS3zq5KmYW1yIsdExeKwiBgcHcWcb85i7d91tvz56e3sZp82oQcGK7qanoCc8sIyMpoLhDo6disH7aehSEfBUYfqU72oqVZgqY42EMrOFwlzO461F29RYHUcGeuLCmVNR9hd/5F37DpTQ32q/yYgKTMJNBonLOK/sfG0ii1V99DWUgwnBCG8SzmknoDuM0tfXGT/yZ38wzpx/KDq7D8faJgLNQBqDKFYz6kcyECbvQAh36ZYg1lLUVTA+sblV1Le0XqBC6tSkgy6DmkvhwCdLQeRkWEeJwfGYIiej8PscCP1sIaU+6IESdEANaFmkxWt4T6+XyAQvTsbMWReUWjVIwClS8wi20LK5zoLzZfAs144bVul2bviX9m4bq3zvzq04ffpMfPbzX4x/8c/+OQp4O7eAN4lJmHtQIjDRBK8yEA2JcggpA/ld0cHioeB4bKEgiofvHSIhsDTowMoMDh+Pb73+doxPTMUPoCQ+8T3fj2AUC/Yam0pJH93CdLdMIwfurm+sZnq5CEf/WPpoQX2a12HxYYU978dvMpj3E92lG8C/udnpePvSW3H9+vXMFWlvNb3fvVaaU3E2gjIs8upmvYWABPdcYTzXYmZmBvjsjNJaBmGt4WEimojEIDD6Q3LnI8kknfIb/s/b72WdkAGURCI8Dkrly31UahnUNscF5Vw8itXBGajEz9/BldZdoPsYgPLoGxiIDix0Y2tbbrOwSntWluZjamIsFmZnYlteQnGm2wnbZRkF5EOeUamJIJyJE777UJGVl9fwKufTYPvAOCSyU5Hle/rB9x24TL39fbgPk7j6y4EJ3koAAP/0SURBVHHk8JG4c/dOJktJJ2W0GyXR3NgU42MjMTsznQY37woz2OckCu6blMkV0q4Z4phUWGl8pR1UAyEu2LdV0DtX0MVuBWHpYldDjxPDvXH++GF4Fzn96R99976DodA7a6HAadWKNFEvLAQHnKMkhG/O6wphLY1uUpEW02MzMg0jWS/yIx/7QPQM9MZz3/ExhM3a/+KMAvoJ5c25UHNqjbXoJviIXOxIAeuLYJRWwoHWsucKzw2tjhHs+5aGtnlcWj6Fj9diKtNainSeNslPDoLX8joiBsmk+yPRMk4BmRy/FAT6p9JQoCS613WgS42laG41pbkm3SIZTGuZ8+X0P1eqCvVgRjcBEh7evTMS/+7f/htcjdFYR8Gtri4jdFg2XTaYuVAQ3rew1CIMG+v30sKH72lB0u7guxxwnvYkg2W0Txh/6uwDGVV/9Y234uzZ8/Fjf/bPI6id0drS7lkcY8q3a2ZMJxch6W8XLtTq2jI0W6N/VYyP5e5QAhxfwFTT1oXOBZpxVkC6OCug4jCu4ypcEcNbb70Zl95+PcdAXnAtUOah6BeXarMEoLVARZTWprQ4rJtE+1Dx+nSMHMdVkJeByfU1/GLuNw1iEX26NmEEy6pSMbjZ290LgulnvIBLKgie0tPSf7o01qyo1nLCMyIylYnW1r5EuYHOshybRuuOYKjOPfhYdA2cxL1tip7OFn6bQViWYmNtIZZQ9stY8PGJCYR0ht+WMrC9trLJODmTx2ver0C/MAjfFcpfTkOrpIvhuKZpkrDyGK8qDpVUa1t7zOBSiPzu3buXMZfx8fFMnPNeuh/ODN6DBrqKZlQ6L6GRg6Ph6+J9VlArU07gNRUIfF0gCpQT7giYUamMcnhyY3M193PZ2VqOo/3d8eCpY1Gxa0Y1tFdJiCRkniJBRmUh06ltFJ5CS9mBwsoU03bKlpZ4cWklBcYAZxmQzFoJTz/7UHzfn/6uqGtEIzcOMJD6oRG379yN27fuJKxqaW2loxVoLnMYCiGXCaWZATGj7ApCWmwG0wFXuGVogz36xgp9tpdfULI8PEJkUDBKRq9xBQ5mU2QOUQlDlKXrXNatIIg+fGZmZk1tKkRX0s3NL6bFkGlXlhYgmOtC6rJ4ThuWRmIvr61GCUvZhHY3mCmSuHzpDRhoChjbEP/9U5+KKxcvQp/V2AIOqtwqgHkOYqEkVAy0nPY6BaySLr5nYA+OoY2ilPzMcdlLmYrf0nXIzvMZWCuCu3b7bixtbMVP/fm/FOfPP5grQQ1UjY7cjdnpEcZrMy5ceDA6O7oK2JxKqljFurA4B023YMSmtMAW8VUZOP7STjqpRDMeBRMoxDKeO7XpQmpZrb7++muvxPNf/wpoYZ7xt6am6ewgLhSDWb0G05zCy/KFWGy/k7Ym86nsVcbwN/1VUTq2KlX5jrbyqgs3Oz0f//D/+D+5ZyVKYgjF04AwQN/kpcLVSGUvbblWHUqrKCdnNbNCWRjnMnekirHqO3Q8WvqORFVDO32JaMUV7uxogUbAeGjS0OBGU0WNUfc8Kdt146ZlFMRCzM/OxfTkfCoyXWvzZ9YQaI3aJvRIe08/NIAHvG2BIsdTd1Fe7bVymtPQtMc2yxfG06S5dK7BlRobGUnl1tHZnqn1Kn6rybk3LJ1Fk0swnvadp+ubdFNqUM6lhpZoALk36+KruBuakauipMLO7grXWo3dldsxP3ojqrmHKsf7lv3Mj78nkcQuSEJfTctaWAeZpwiiZY4+8mbBUr/PFFM6cDBn7TLz9eX12FxFSDa3Y/hoX3zv9384jp98INo7htF26tByhHI9ujt7UmCNiGt5RQcWUZVJW9tbuXdxD2HiDgyaWZScrcWDcjCBGpqb81Co9S2TqJVWcHYasyJ3INN6uepUxeX+ATPTE6kUhJoT42Nx5/YVLP1tPq/lzEYz54gU+vuHowur1Nbm3o8dkbteMQDGOZwhcLMcrZz3KpXqgH9dOQ2qtbWPruGYn5+JF194Ppbo160bN+PLX/pqVs6ybQbOhH9alm9Hwnmv6DvlnD2jfzKJ/U4lwWAdHFvMAvB9cWAKby7DZyzQ3bG1Vx5nLzwQt8am4tTpB+J7Pv4D8Ex1XLlyNfdXWF6ajpdfeikeeeTxePLxp6OtvQcmrM/SgPq6Vgt3kZ/MZ5Vy92CxPYVgWKugQAC5dgUFrJuZxWqhRyM0LHx1A9KNsbyyGK++8lK8wvPmzeuxujSTVbRLjHsqbsbPQLRPYzvyhQjTp9O17lrl+KbbAO2yDgf8bzKdSXRuYff/+0f/BHovR1OpDX99IOGyysFzpJ185WvuAAZCkpZuWqSlL2hqQllDHDt9IY6dfzQa2vtBaPcLHe25XqcShaLiUpjK8dsRJmuCVPGLNmhvFpQ4heICkZTVQCOn5UWazg6uxDKQfhHFK20tsmvZf7cZcEOdnNnjz9d20EErz1EQg0i1u6snlWZu4yCqRoksYLQ02LkgER6oo0+V0MHtMN26zz6qEHL7SM7VpRbh+b3td0fzYg9bGUi+kx4aJ2hStgxCuhtTd15F1legjTua78Ym/FT2l37iuUJJAL93GWCnghKCwhAFrNV6w4DIqD44H4pAJa+84Jc5bbgLEfYh1mYsIZDCone/55l44ML5aALudg+extJ2MHg1+J+LNL7IeZDhzFAUni1znhDKAfY7fc2cDeFzLZ3NqtH8Xo4FcHAlmu3Rkgr57ZTrJ5zWwuBizYCqWMwtBmthcTqmJu/F2OidJLooxPiC1ZrdaCiRDvdTKa2toJkheGOTCSsdmT3ajsXt7BuI9q5erl3LYC2lP7e6CgMszGWp/KaWxhgaGITRsYpc97VXX4rf/Z1fA6HtxTeefzEVi8iJQwF4hbuU1oL7ptDL0FqDHEJ+53PCYR5CYy1iHpdtVVnI4IVSL1ZhIjyMWbqFXPcESKG//0g8/OgzCFpDXL12Len3zRe+ES+99E1oX0KBfF/0DR4Fzg5Gq0llKAqZ1mZ4T10272EV8oTLCMXyymoqNPNJtEQqSNu1tAzqQnhzYR5tdW1Je3sHdGnFKm/GrZs34823XorXVBg3rqfBq4MHalMZVKKMC8XhatssIeD3jr1Kg+/TRUqF4fhLoX3atx3/9t/8ciZROduhW9WF6+HsmIKTiEKCw8SFG4Wgc67TtxoYaW6crNTUFodPno3O/kOZV9OMG+neE/K3Afpc4g9ddRAyHaCEPPBb+Rbt2b4TI3feiKFDj0Ud13HPzjVcN5cluNJUtIUDlUpU2dHN3YQX5MPMKkYRORWvkpDvF3FTdaHM1WnT7cC1EemIIt0vw76pRHXRdKUyv4hnDhotlFbpQqhNpRJK0HOV4YLzCmSVbraxClFZ2WpszFyPhXuXkH/ahjzdmJiPjUoUekdvlP3lP/++dDdEEXYg0QIEyVVmXEhfSV7NBUkoA3rFgMCQ/Od9s3gLz9z0hafC4KY55kU8+OCFePLpZ+LRp56joTVo2G0s8WJajLtAX7ndeWNLuDfDpN1d3bkpq2slFJIsjrsOZAOmO1uxOD/O67IGNC1dwk/aaTqukDMz6YxOMwBGsucQ4LmleQ7fwYLVAAMLZWgV7Us3JpRP7lvPK8oPZWOEn95l/12f4uC4uVBvT1904hd2dfdhrYYzw9H1Ds7vjE9OxdjYWFqPWhh4cKA3/fCr167Epz/9e6CX1bh941aMj42nr48BK+AhTKBwpTVTq3HnhMV+pn/55ABfVdbOgOSwc6hHZzVsv1CBO068dYbAMVndZAw48MyZB+LCQ49HX/8Q1yiPCaDwt158Id66+HbMLy7F4cNH473PfSDOnbkQjaV2kFQrdDKDryHRIw2CXhsoOrNVgbvOsyN0Ctg8StIS/OayNDaAwmByrbYJWAZojVdpEUU5zj51dffAcF2xxH3v3rsbX/rSF+KFF76Z6K5yfyMrocsXKgEF10S76gpjPLU5dSvzG8vKwLS/8TTu8R//w39J5ClPuE9FWyv9YMxEOyoKg7ZFsl4RmE0lg3Dozjgj5syUC+SGT5yLEkpmX7+dp2Nl4LUON8Q0/HStUErb2+WZO7FbsR/tKJQ94Pn1q69Ea9tQ1JWqYtqK0/RfN8FUd9GNxZcy9RvLrDAbw3MUnU51QEVptXXuIGbiVLFTm0ZQdKqy5dQcC11OjZno2uExQVHDVijRYtlBTunDILsYJ42Mq459FKuWNTQe47X4vA8iqliNqdGLMT1+BYM6G9ev343r92aiqasvOoaO5A7qZT/7k9/xbSWRlY1FEVw8kQVKIRmQFmlFbFBWwkHFGidIn9jfaIdzyLmCDVhVBKAsorIbH3j/c/EgiGIQK6sVcrpMP+fOnbuI7k4M9PUjnMBYOuq+k1PjCO++cQIZUrdGgaWXdLyGz7UwR5VbzWPhivZEWDBjeQWFsrmX+fALMN4SGlmItRMuWHP+vxYfUIZu5PuquDs/G9euXY+Wxvo4dng4OttaYMqKWAWJ2M6c+WAQTUUugmlbCIQooRV0MRCPPfmufPp5fGom72eCyzKQenCgE6Qxi2B0x2/+xm/GN772VZDMJNc3uIqvyEBnQA3l4IDl9G1qg0JpyBVaawNSySB0t4hh8Lv/0XeJLnTW/VBBMBwZxNSCbQH7NqGbRVW6QUBnzj4QHaAgobjZeZv0ZWV9I65evxVzM/Nx6sRplPn7oxWmlvGqq+sTSeXmNSjQHfxrx0F/Oit+01DLFaqovYcVjRzvRpCFu4SnS0U31vDNVRhb3Mu9XLEh0YfQWNtCf3l6Zia+/NWvxte/8vm4fesa0Hwe5eluWroLCjbWHwF1rl9EoZDrfhQVyGpTAX/qv38qaST/mgfhw7wRZ81sj4rNDYiMQdSKRriGsa9MqIKXLKbUjRIdPnYmGnAvwWHQmHE64DksdhFDaaBPhhpdc1QV+xVAdGD5ncvfiump8WhobItr77ydhk1aGcyVJrbTLQR7QDha/HoUqu6xBDK2ZyW1BmhdBspuREk78vbF+E7GChlnWeAgGVCj6pSl9DDxzf6pUCpcKKnygRi6ZhoYbpL85VPmyvcqCl/p38r8WIxeez1uvPNq3Bu9HVdAe6voqJaugeg9dCS6h4Zz9XDZz/3U+zNPoqi7gOBDaIUvZzpUFjTMp75mfq9y2LcBMqYd4D1t0+1wjFQshVAVswm7EOr4cH8cO3YoutrVzEbLGRzP398uVmRCIDcJWZxdSCJbnEY/LVNjEQEDqBLCCk7es7xiB/SB5kSoDZiOTMzFMp1bua8kTLY6feIYcgey2cCFwPVwbcWR4cNYz6GYmBiP/doKBBm3hkY/+fjjcerUybRazm7MzM7DtFr/kVRoblqLIUcZLcfc/AJoBVrtVcThY6fiuz/x/fHgw4+DXvA1EZa5hRmui49KB3t7u+Ozf/zH8anf+68xNzGRfc5sNwQ+y8eh9By4wpWQFZKaxWAq+X5QA6tMeK+iUCv64k8qGQO5MoSHFTNMKArGaCNjO0ViUFtbZwwNHwFBtWLIyqPeHAYs7VuXLmclb1PF6+pb45HHn4rjCEsTTGvWYWNjC0JbxASKuIfTzAXCY7QRNuNjWDsUqS1ySlPu08c3IFhsRlSAXNGhJf1UljK3LqnrD3R7FleX49LlS/Hm66/GpYtvxXVQmFPQdTXQiqeQWgUhAhBBGEMpYXldOv3Vr3wNfkR4oZeIzMQ1V99KQ3NsDDL72mDcQ6XDdYwlyXdeq7qmMfqHj+b0cR0IxIfGQncmZ0G4joJn9qioyY2qy+ETz12avRS33noDJVksKhvo6odW7kVbyIrulzt6b67M5kbQ8rNTr7pqKjZLDWhcrSbl9zUotYHBocyPaMDdMXO4hFJxlgLS52yWiFDhd8yVQ3nCaxlbyWC3tEZ2pEXGvXJ2QwOj3IigqhLlvPrGC/HCl/84Rm6+E5Mg4W34OaBFZX09ymEwegcPRUdvf1Tj3pT91b/4wf3l5ZVvKwmRRM4Y8D5fZTo7ze92PBEEDcmHDed3GyZPp6KAKT2vOEe/DKEFljY1VMaD54DpzaVoqDNo5Wa3XJvf1biJTjgv2wBFvK/3yoVDvDdHQ4HVj9veWQHeFane+/tVcf3udNyYWsJ64guDZlQO3/2d74vZqYmob4QZGfwiELoFczZlIPO1N1+P40eP4TO3x7mzFxic4bQa5W73D2HMH5gcH4mxkXtx796dhHgyzu7uBv3czuQyMwtt2xNPvyt+6id/FuHqAkKWx+j4vYy7rMzNxte+8oX4zd/8zzGHcBhbsRCPOSyZ4KILwWAWEXh1wX0lkYNdWLR0NdIqqEJAVbyKJhJZ+J1uEifLMPrNiSpgGjMFt7T0u5u0UevaGl24Ta0ojA2OXWWcv/jlr4KkSvGRD7w/p9V0r/TpO3ALahFeZz8a23oy8i/Mz0xY2uOYGoQVYRjfoSlpvZw5sAeO5yoC4HciQpemm9au8G1urMXs7AxjUyhS3S6382viae7GAn75zMx0vPXWWzxfz20VjEeYjdjV3Rl9fX1x+NBA3LpxPS5efCcuX7yOwjWhTVfOVHwN3namFC8tzqVi0Z1txw1pa2+FDigYlIR7p6go6kttMXD4WCqJ+kaspm1SSQPbRQ4iP1+dddJglVcggJUoCQZx4vbzMXdvGplpiPaBbni8BSNgTgT0h77WDXVGrIwxUGG4c5xumDUd8nrIh+7E7Nx8uoI379zJZDMT99AMtLsOBNIdPb24uf390Q/qtiykU+8qWpGtM0TKpVXJUn4wDvZZl98pX9GVKdaLoDTdM5WFeSi//hv/OWaQD10QESOai/ZWR0Nrc/QfPhTdKIlmkGWuCD9QEgYtFfACSRTQxptmai6fraP3/68k1N4eB8um6+FvGTiDSXU9DGI5+2GEdHd7NdoayuPUcF+0N9dHa2NjlHMBkYkR20yHhblyFoNzVUASS5fFAq+bDLyLWC5cOIIP2ZTz1POzizDqbkytlcU3r47H/Mo6p9Iarvfepx+Oc6dPIeyu5ajFzZmFIcuAux0wblnMzY7H0upiMvAplERTUzdWpzvhVUMDTNToWhVoQH/0o0fu3YsbN4HES7MQVghuHGMf12Yhk34ee/zd8dGP/ZkoATvLsBTO2IzcvhaX3not/utv/mrcvnE16u8rCYXDAYSnuZZIAnqm4BezGPrkhU0QKewl86sIdDNUgCoQj8kBgFQ+eFegCfpeoAnJ6HjBQNDE5lbiRjz42FPxzs3bsQ3jv335crznqafiIx/8U9GLAG6h/DJuw7i7KlbFGpzT3G48phu6lXLu3pkIFYV9MA4kN7gJtO4Igx4V3FNrJ860Xa6S1BKXo4RFBfWgDPf1XANBLEPb9VVnjNZQrMBnLH0tQq1gVleXcAvw52H8FFBokPGbnbX4g9//r/H1r38TZXGPO6BEEHZrm8aeAWmnUy0EDHKZnszZJuMjXru7sz2TlpqbQBntbdHW2YeCQEmgKNwF3r7kdhKg2yLHQjShEtdio6b3VYoi4d249tbnYn+5DOE9H5WNWPuy3ZidWYB29xf9gbZygSOIxz4baHfGxn675sJUeMdPgc5kRsZrESV549aduHTlnXSHxyYmUw7suwjcVdPpstImp5GbUHYaKl1N+WVrp9igWUOrG5sVwKCdYQCVR5FvIx8ZLC7Fnsod3oNjUDiVuIL9IAlQBG5qY0unWjwqnn702CcVZgXbZ5HUUdz04L1MJwNmMIuH38nUOTVKw9ws1e/kW5k8F60k38P0HF/JcRaX2QGm1uUKBf1i71koBoM1W0B4d3peXVrDSm/Fgst/fY9fa5zAKOwjD56MB84Pxcb2UnSjURvq3Nrf2Yz9mJnfjEU0prMwDWj5OfzdxlJlDPU4pbYfqxsrMcF3I2PjoIeOqG5oTYW2tr4EYriLYtmM+ZkJYN8igmxg0UAQ/muVy2jro6O7K1ranD9HmMtM127gt5poBg5qJU0WGjrkEnmU5K6Qby/efvv1ePHFF3OefEp3A5o4SLtu7poyD80Q4ABC6jrlslw/iiCgK/LOQVAwye1YqJClsf/DEvkiHvO9J3IgxyRDez7XkzZ4Z/l7fVtbDJ88E1/66ldynv3QYH/86e//IRi6B6jbFe1dQzwHor2jNxrr2+gfFhrXb2V+OqbGRsNVsNtYQ/P7XTsg6ssVjlqhMv19Yx5OBTr3X8SpRDjOXIicdoDeuwiE03+5PN2Ff/XNqRRUECoAr+9KU2elFkED67h4Tne2YeGcjjVWoWKV90UZTi9aO2MXBWVuAtyWLowVw1z92tHZFb19vRkUNdA6Nz+P0lhk3ItCQpAnf2tAaYhYCr7V1RCqy9Mq7+KeMrgGLXe7Mj64C1Kiz3Ul93nBZcOdGzpyPHoGhqIZhGoimslVZjOqQH2qgI0jlEAtbutQBW0UdpWA7qF8NMz558+cjQcuXMBFPpTuoNOm1vRYMGYGelvfXI/F5cWYxhjNQoO5pYWcYXKx4cGitdzhnD4WVcxUFRpyWA9ey4WF6dPSH3mLZz0uXENrW5RaChfNGbjMKn7m8ROfLLLujDXIZ4Vi+JNnXqd49UZpvaRk8X1GDfyRzwU85vv/20N/GaUDwzo33YgmzExL3AsjtTsoi0xCojNuvitMdSdpZycsqkILUkllDT9g0rEjgwjzZGxwnBHbls7uaAGhtFWX4++uxdnTA/HR9x6PBwYaosmEl43ZKN9ei/qaSoShOYYGB6KhVB3NZv7VtUX5Dsy+vhsjdy7DAFPo0/lYcFvAbRRFRX1a+5pqYA00bQIlmOdRBJf0ybUeTqnV0c3y9H/NtRfyzU+PI68rcRlFcffOzZzaEglkDAGG2AO5pWA7en7PIGkvTQaCNfN6kjlvLOHvEzbdDBmXc/3KMTp4HLglUtaH54tIyl0MxTWPwXivvH05j3jowQfiQx/8IO5XLxYVlwwF6DJhE6i0WAYInco1+6+d34W2bnU4PzsbK4tmHhpkLNwk++TUpXKkcqpBubhM3y9y5SQHiThsTTIo3+sfL3Edp6yLBKvGaG/pwsK3874JJAkd0DR7CIYC4v1WFwvkIa929/QidJvxyiuvYJ3dc8UsThBgvQHJ8rTWjoPWTXfOcekFtre3t3Pvsty6cWZ6iusucKwzchKzDJfQFG6nxYtxgtRJawXG9udDRcxozc1MpVC24MpwQPQP9afAm23r1pLmzCQKlJ64xv6mS6chdQGl+TkZN4CO/ubenOZE7CDgjoH5Pv0ouHNnT8fpU8ejo62VtiG4oCKVjyPvkKtgivyZYtZMQ+Q9RBvSOz/zmq4Tffd+fpfoNK+hy4tyLTXk4jDPsb/mdpgDU/GUSAJtkWiBp0ynUDsQDnnBiDJC8ZuaUCbzn5auQBvQyA57Bu9tePHKGw7UU04lwTGlqto4duxEzuWvrixm49XOXj8DpCoNzRDnaX20svpNfjczt4BP2ht9na258YjZaVfuTsfgYE8MdNVHd0djPHka+NiIGzA2Es3Ay57anWiu3Ir6veVoipVo2J2NyrXxqFifj9b66iz04VxwOehidqsiZieWZeVY37Ia03xGwSsrG1BwWEjaZ/CrDWXg9JSMX19qxlJYN8MEn7pobWmMteV5rOB43Lp2EetXEcePHo4zDPTA4CBWs9hASPooRFo8Yxxq8qSXP0BjsQCEwSUrXD6Fz4dowmMSdt9/HCgKz89L+J6/QqFzLDQ0VvPQE0/G8y+9mpb9Y9/1XTnT0IrQGLnfNiJPW7QqwtK8I/cwQGs03r4ZpTcnZAcmtejvyNhdhHYhg4tarq0dp0l1p5yaQ5A4z5qkBj5FXWZ92mcVXfrOMIy+vVs6ui2DEulq3KZGE4s6cvrZrRyNe2lErMWq9a+HkVVm0wj5i9/8JqepeBACGLuqah/hc3OgpjD7V2o45WgtTylm4Ly7pxvUN5DCMIs7MgavTEyOp2Fyc1+DnLpDxqUUFsc8V/xygZxClLqgienJsezblXeu0a2KqG8sgVR0R/ejq6MVRNaK4QCRoXSsQ2JcTWRlQmAJI2U8QQHP8ct/WHO+7+xoTzr6TQZq6VBPV2ccPjQYF06fjKNHDid6lYYFIpKWCDrXcvwzxsWbQhnznu9VCtJH2qeh8XePh0RFTdlK+lhk0/rY3XIx5Upmj1Y889jxRBI2NNvqayoIeVUm4x+DlEqCZ/FIat1XJN6w0GSeayOTEPc/e77aS1xXyUsnPq3pqtaAND+hCLqphPKqMATMADGLVPDiWvK68Y5d7jM1PR9PPPIw32/H0upK7NPBz3/1nWjuOhpHDtVF1fpk1Aj3a5tiHZ9rc7/WnU3T34KvoiY2o6FyJ0rl+NAbMPnCO1FTvhCDrU1xtK0nWht6Y2lhLXPnV9ZWM95QLpNAYKefEu5CR+fQzaWQAs5TmyvgVgRa2xvXr8StW9cSHsusLcB8MziPHT8ZDz78SDz0yBO5DXxLZ2emydYB7QwcrQOzhc0yqNOklT5RrtKBmyXNk8YMsnSRuP7vo1AQ9z85TtLU40BsCiwgLT708e+Jz3716whKbRwdHo4B/M7a+kb0MJaFPqo8DA6b5NYI5NQFTIeRtsmIhRAiNAiSC9+M8cwvuvjJbNZlANEeFg6rvL4JkwvRGTPGM3174w0Ii1OfMqSBUI2AsQ0Lm3gt148sLi9w3yK4t8t3Fbg1bvLc0tERrR2d0Yyvb1ahiWcGOL/ylS9xHdwQxkJCOYXqWEmjg4Q9g5XWuzDRzVkz77lNW60sfvLUMVzJzpwNunz1Uty6fRVhXkJYTVjC5YRvPd5AY9Yzhe72x1WjE7ipL7zwYrz21hXGsCWOHD8CWunJClLKg+ssZrjvzOxC0la6G+MyvUDj4FhmbIHv093izyUOGhynRhvhMZWmv0svhd9EL5fFX8AVOXf+XC7+UmEYFN1yvc19A+OfvFlIVTH9KXscPPnIOBygDcYHmnlsxrBQ9qbou/+NqLHiaZTE/4gkFPzC9ZAzeXCnQjnIcPeVRX6EQWFAp3V8ZFNEGbTgQHn4mplfvBpw0w3qasLHxxcq0x/iWInm5fLJMTK6+Royq5fxXvqvGZDjmLnFVZhjIR59/EEGfAO3oRZh3o3PfP1bsUvPhxj41ZW9GJ1ailffGY+JVawHg1aJn7pB87axcuX1TTG9vBrLW9tAuFI0VWxE5cytqJpBsCs3o7OlLtpKTVFdVpVR4dGRq5nf4fSTuRu1IJBK592xaK4g3KMdnTCwg2gATnrS8ax3WFVTj39XrIA0jdkgqqXv60FBwv+zDz0S3b1DMHBzdHR1Rw/tb+/u4/o1sbyKb6lFvq/pc3D5T3dCayCUdblxAYsLBVI8C3pmohvnQHk0WV287yMfjT/47OfCmoiNwPMTJ09HE5bOLEOn3DQWE1PT96FwHQquJesSGDRWMEQ7DvSB5VEAFaQaLJDL4OdMJMIv3gKFbWygwDOAKULcyXGuKkfoVH/wkK6lblo1ity2y0cHUDn9992tDMhZJs4ELXlCYyR/iFoUwEyHR7k99NBD4apJ8yay4hLtEX0mOoM2uXF0xjTMTCxPJeNsVv/goTh28lw88cxz8eS73huHjx+PZaznK6+9FCN376QVVeh0q0TQGi6FOa0xpmd8YiR+71OfZryr6UdjdPV0pQVemJ2LyYnJGBmdyGlhU/LnZmdykR8XwfWtyZydLGQDze2PIuYqaPuv8XHLRkvWqVzMvvS+9RoTLRR3d7zMaD127Gg8cOFcnDh+LF0paW2NVpW6iiEHzP9lHl/v/5cuiApCA8GTLwr6wjPOAurOOG2t0v92TCIZKxmM54Ei4FG8V3ix+LzX/8xji5+zczZA9OFgy9A5S8L3NrLcoBwMwFUQOmBYUwPWUWVSZDVm1JuOJ3G8jtdkMHIZL9dMJME1VBhbtg1BG0cB3BsbjYcexgo01MWRoS5oVx2/9/m34ubUWpw8dzSO9rVFc8VenDjSEQ+fORx9HU3RiGVPqNfUFsu4EN+6NBNf/Oa9uDMJA+ITt/U24JYsRs0eLknZDNB6PeqwnI3VzRC/LEbGR+LmreupZUUZDVjhlmYYlfvcun0bgVEhlNL/bbB+IIpBQXCti1OK7jZWAyNU1dViGduxil0IYTPMXBX9A4ej//iJqNQfx6dv7+6PI6fORr/z91hAF5C5uU6ul2AAfWQgkwHPsfANTynoWO1C6zXGCiID+bFyKITOgcH4vU//AQO/HTNTUzGEkAwfOZZTf5PTs/j3r8baygZKeD7u3RkBIq9CL7cxqEdhgDi4unZqHaWhktCq+hTWO71Zj+Xe3lwBXUyBxCZxByaBw5YE8Dgs8vpO5jCIIFSeWUd1vyhUXFlh0R9QCgIuMtNvlg+c59ee7NLnXPOA0Ln+QeWgK+gKSa3rvTv3UH5ztIvryEucn6gFNJJTzZgYBa0FhNQDgjp89AQCdia6B05C6+Ho6j8U5x94LDOET5w4lUvEX37pW3Hp4iVciDn400xQFI+yUO7+K7hw6yvxla++QJ/K4pln3xdHjg7HxtpaLMzPM0ZbmdbvbEF7s64FUJ5hMgYzOzud8RgzOatQFl7bKXaRkSiohJvlmInulKHMf2GslbU6eMqkOGckzLkxgGzC2RCu7NGjR+MMhucI7q3u0RLKyZ3hDox+BihFEJyb+oOxVIkWygKa+Z7fcopdRSJLcd+KZ584iZIooI/uRSoJnsl5918TXfh73ozvZT5e0y/2xh4Gs+iL+l6mOLip1xKy4fFmfkDXfV/Ry1RyvHEKy3uhw9KSFMEcmE2IDCyDauhsfHcJVY51sR24EFNAuFu3RkAUj0Rna02cPNoWR9Gqr7xxNb7y/Fu5cOnUqaOxuTyFkjIgVR6NTRDB6zGorSiX/v7uuDuzGC+8dpO+7UdPfwsDD1MzaM5w1FfsREOsRBvuSEvVWjRV72ABqvHFp+PN1y/H7KQFbjdRLl3R2mYVqPVYnJ+MCrR5IxayrR14TH+NmlvJa2uXwUCRuJuYPrJ9dk1KDz5yE+5OdX1NNAMxh0ATPX39CJL5+dWgjvboO3o6zj713nj3hz8WDzz2FG4Q/rMr+YDfVaWGtDbSPv13xmezYj/e88GPxPknnos/9fE/g7V8D27Advz+H346g64ysRWfn37Xe2J0bDJu37yFH90Zfb29+LxHUvhktNnZeQTdIjEuMTfjEWuHtabpWPyiiIvJc6onKzg7ZVmLVZXxNnEb5mbH4p1Lr2RKPRiRUQddwHhrCjswx0Ce1o/LITT0FyXhdCCOCr/BH37WBdPt8nwUsmsvrBxt0ZzRkbFUoGbJXr91Ezo4xlhF+UvBph2VmUMBteGBUltz9B0+nFOeHT2DKOtuFHgdvxt4Laf9TTF46Hg8Db0ee+pJkOc27sTL8eqrL6GEZiInppADF8Q1NdbGvbs3c3MjhffkmZMZ4+o/pNLpjwbG0nU1VciDOSbGITI5SvqB7ianRkFEC7QVA4tsNDSWcnn8LK6ugylvGMdxTIvCwRqFQk7NKjVxSyUrDU1dMHjb3dmdywieePzJeOrxp0C43SmPqWSkIOjOJRU+MqiKos6iSSJsX8tQZiIK2uO9fGRMYodBEU79iZKgjbwvvgNm5TXvw1k67blaFR+iiwLupmpKROEvIgMZxyNzOTPn1jCA3cBbVYS3z/lnNRfnJ5LwOj4RUANCWgMzvrRexZ6NtBNi+XSB1tDhwTiB5rx0bYTrVcfZI/3x1PlDWcg3Gvri7JN/CoZtiomZ29xjC4XkCsZalMAKlmktMDpx4jQwjcE8c7w3Tgy3ApctwmItCpu+n9bRvIpWzmnan42a3YXoaqyK7rYGXJFpIOW9mJpcooX10Yl/2DvUl9WOFlbX0gc3w08koHXUnqmQ3ZTZlXkHwSuVEv9hFXB9/I7fahHGdpCGsYtDw0ejC+tnZt7Gzn7OHDzy6BNx8vwDcfaxp+Pp93wgTj/waHSBRnqHjkYf6OPpZz8YH/quH4jzjzyNZaJfG8uM005OAd9AIThazhC897n3pwI7f/YUFr0m5+z1f51xaWlujvbOtsgNkHChFheXgPRrjL8u4VbO5sDe6UrkdDKWXqY2ZmG/rXBk1mU7x62uLMWlS2/E6OjtmJ4Z4/j1KNVXxuLCFAhhJSG9uSfyT0tzO8q4hC0qSiiKAFSqBkHrzJSEDjK0i7AOHRmGH/bx3xvj4sW3U2HJi6IVFYO8pVHSXZJ+zcY12joxGB2MS2Pym6jEwF/G4uRteRgCtQHnH33i6XgMgWtkXK5euRIvv/xiuhkbGyDJUk0MDPQhI+Vx/BiuW3MpZyTWV1diYWYSpYzbhTVfXJin75fo91TyX2dnB3QCoRrUhVZmPBuHM3hrWryJbbqtZgrr2rhmxfbrdmmwdb/NpzAjU3rIU6IJE9e8hoFdH47P+Qvn42HcMeMXHZ2dCD60AJ1tbZrTpPukcjTuhFRyL+klb7jPjTwAMVASIAkX7+gnKrj6hqks/keF4Q+wuJ8zeQomTwTBNQroUrgiriUpfB1uk8dyo3yIQtSoIAkYVq9Ky1BoMQdQd4NBxRoWikJfXiVReb8it3snGGzyOigJrNcabT568jDWYCheefNufOYLL8Y8mvnh04Nx+tRwdCAwc6uVsbHXGL39vTE3NZEZbqVSBZYDywXuMhrvIPT1tEdncy1IZzMZTGumMtSiuWBMQlbhJpVXuyxmI2q2p6Krfj36mvdBJPXAuu0Yw6Jdv3kjZhdnMxjZj8+ry+SSY5WwSURGza0HWVbfUOSLaUm5dla2QigqsArcHdIZz8HrQMloobSmbnmAyUBA9ONRLLgowXllWvbqUvQOHInT52GGhx/HAr4nzj/4RFTWt+DyNCQ0NUjlqleVuyXnnIb+6Ec+GhceehhE1Q/TrMXtWzdg5rezJsIK/rhTYEtYOsfG5CML/xggdBbA0m1LKELdBOGv/XRtggv8DLzKIvJKLcjJ1b9auV58dmM4Ltu/d5d7XXwVaD4RNXUVMTFxL/MjTDoyoctEIxctmbotLC9SzLWFxmYQeO6lYrU/xhyaWhriGy88nyt0Ld4jHxrEFJlyCPetjlra2d7ZE60dvSjaZrgQmA8P2NZUFJyTrA2pdVMgOmNRE23NPfEIdHrqiYcQ8vJ49bWX443XXo3bt2/E4GAfEP98prOfOHUqlekM9JsHdewg+BYZKgPVWYfCxCoDs26xUCgJ15Y4/cvY358Rci2MJRAtSKs8ZCAR4+gshzGrKvhkBbpvbG3EPG7QGtdU8bh4Uvl0KtXAZ8oq8mKSm2tPWuDJQ7iXp0+cSaRhbQnT512jZPxDzVDItQ5rgeTMY1IfoCSKmESiBjgz/Rc5VMWQgp4awrd5THHz4ncuWSAIPuZ7hR0hF9ocIAr95lQ2KBXp3oW/xRhycEEEp9tsXK7OS0VRXCOjrWi4hSW08upq7mhkXQp3x5bphZ3HQQHN7b1xZ2Q67o2Px/Cp41EJM3d1t0XF5mzUVWzF4k4zVmAoersOAQuv4RMuRl1lE5aqiXuaMbiJ8gLSOqOCNRTGCQcVSjMnZUKFYXwFPNNgNqbCXswCNOAibO0AqadGogzF1ViqjfHRkbh66WpcfvNStLQ1RSsoJRUw7Zd5LbJTi79p4EmtbgxAZk3/m/6a0JKp6AqEtEUQTA5yKlCa6Lo4n21t0Jw5ob+tTc0IgQV3XVxUQPiVrfVYMGC2uML1KrB6bfSkJi24g//WW2/HRz/8nViaB0AIiyCEBQRsFmZqie7urlTwKhKTikzrzRKHKGatl/cS7RQp81pdXDmsn0otx56n7fd3sxNFHhoEU4lLWO8uIHFbCwgFJWBw8LU3vgmzItwVuzE2ehc6QSuExOlV2+RaEfnEsTHo6KyF6MJxMjZSy3i43ufLX/5iTOI6OX1IkxKdFIgWMkITYy9tnb3R2NyRC62cFVEk7JeKPGMl8iR8aJ9URthx+BbDAjuO3rkSu9sr8d53P4vXtBPTxqhuXI1NXL8BBNAsRZWNbezH7chtFBkbU+PlNRWerpAzLC5uW2Zs5AHbYSarJf8ymxJBkWdEa1bfsvBRTnWaWwOCMvHL2IpVvTJQiXzkdCp9VeAzFZ5nIfTIrW57yqixI9BP/2CcQrH14Fq63WMjBjDvAx0YQMbNNIRt39JW3L7HHzv6Sa10Bkd4iiKMP5gNeKCNGPP7OqP4ji8lu5Ke7/X59f341aO+rWS+fXxqp/1w5rcLYgjtjGf4VDAcHDt0oMkrK+tiaQlmNrAJMywsrwARWxjgDgjUGufOnY9Tp07gv5eSYM5Xf/BD3xHv+8j3xtCJh7MvpYrNqN4DYmNBdnbrgJmHoqmzOSbGRmJnzSpDVhIOiCnM3c08AIu+LjHgIhjTtXOnci0WB1bAhItT0zE/uxJ7NY2xhdCNrtfExPxyLONvX7l2F591KgZ6O6MNZbHHtd4A/lrU1DUQBudSYUIyGceEnSYsm9WUXNyjQBvT0CI7XZhJNTCJwTrHx0rIVozaYyCtRKW1trrWlhl2DLBFXel2rPLetQDz+Pyq6UXad/Wda/Gtb74cb791MQ4f60/F4s5iKoJjx48nYqpBiAx+6SIace/C4h4ePgydGvL6a1p3+uQ2htbozKQw+iNTO9OQ629QdjkjguVKt5AGKRDCWFc1OqOholAwTKG26HErymIIa9ze1kofuDbKwfJ3kxOjKBRcilrRpjMLO5lMt7RI3+awoPaZcXSBn1BdOr391luc+xbKxnNkxT1QmMlp8hQuS0s7zzaQni6UyV7OEIl+FcrdjOh7H5WLiCkRC7830I57N9+OP/jd34jmhtq4BB3nJmaiA/diqLcjpnE/nv/qVzLfYnd7HQPEuSjiZRTg5PR0xrmuXb0W7m/TwHh3tHWkMCokS0sL0A4FwNjqZreiSEwOE/noekgvFe7GuqhuKWdKnGaHmfI6bfTJOJBI3f6oSDXcKvXC6JRAqfXpEjbAgyrBrDYGWnGK3sLFupVW5dY91siIRkRvudS+BqT6zJMnP2kQKxWCgs1/hSJQ2Asl4fcKr4Kegs8XaiV/0MVINOHvNDRdDBvMABWxCNGJFgeNxPt2GJQh+fZvKhSVQ15bhcPorizvxBtvXo6pmcUU0lP4U3VozTMXzsbpM+fQ7LUJhXWdO3s6srjNB7/jA9HS2A3TBJ1sj72qRka/PJoqFmJlZynWsKIdXSeio6UJt+R6LK1MYZGrEAL955qcKqyut1aBq/hom0NIp92zwQBaDYqr3pRjGH5yaiHmUBbb+Jy2u7KhJ+aXt2J2wcIry7G7OR893Qwe1srBuXb1Rq4J6eo1WxOG5eliL8mce5Dy1DJu7mwmHB0fHw33t2gBKegOOacv3LaE2q4MhfJQUZgkZDxhZHwiRkYmY3phCXdnGSu1FFcu340Xv/FifPkLn4/P/vEfAOdvx9Awgo8P72yTrs/lixdzcVsHfroK34xZrf8771xPt6FUbwHb1mybWYQWrzUTM/dVBYFJN62di69Q8bRrJ7enc6m+CjaNAFJmYRX3bVXJCbtFG8LtjBtI38B92kcgsNgysUvJLcA7NzMRN65eykpia2tFISLhu1PQ+vLuScqleBrkM4V4Kz7/2c+k8LnI64CfvKZW1lWwdaCJnILGl5e2BhUTudJ3A4VeS8uNhcrvS/VlMTF6LX753/xSHBvqo60R9VX10cLYLmIUlubGYffN6ABVLkzfi2tvvxw3r7yNkd1GmU3HrRvX4vqN2yCiYhuJ27fvJELrHxjEWNRxPxQ+T2c23PVdlwRQCl9iTEFJCngtLoarbTXLbmDNCSieTYzSPDygoUMQjOMhK/bD2a+i3KOKGtlE8J0WdgYq06zlWXx/kVzWQanVYDWlwunt7U9+N6VbFKsbVPYLP/uRrCehb2IufkIN4IlpwzmrwXdZ7JbBcHCNjOeycZWB8QkaLufv0lohX2ZrwmhqjXRPIHqhWHailkE5dXiIgVG0IA6v3974Bybdx3fT17r6zgRMPZ85Ap39PfHxH/z+GJ+bibcvvhPrK+4LAAxdmI0Pffh98cBD5+PZZ98XrY098cbrF+MP/+jzcfLkifjQd36AgbkbdfvXEfTlWJzDd655OLr6euP26Ndi/PLnomJjJ3qx8i3t9bFdvRdrtLts20y2/VjdxHIitJnwRfu312nzdmVahdhDUPnddQbr0Ab7F+sb+1GDZZxfQtPjT7vevwEt3tbax/UHY2phM1p6BuOxZ56JUpOMawyiPvtSgsHqmxtQjigJPk9PzeS6hG88/43cU6JHHxIIm0wMzXOty8ZWzv5siAJgEutWWszl3shoLkibmhzjGrcQ6vL44R/+4fjwRz6EQgKWb+6iNP4oPvvZP4wPfuBD8fBDj6EkejLVdxqk5GyGG9mYpj0PItG1ELm5tZx7nK7A4AYTtbq7yUjluR+E6EtkIGOto8BNn3ajZIOX5g7I2DvbKOv1NehSn6nHGnvjBqV63CUYc8PKzJzvlHhhXLB4ayupWGYZf8dD5FKrNe7sA7WALOubsHq1WfTmS1/6XPy9v/s/pWAVxWKqM+jamii0K6c+ndVoAyV1mIQEmqjFUtsGA6HO5ohyEz0z5k5z7uC2/vK/+qVoxt07d+ps1rK0qI2LowxIjo3eRKAWYnlhDrdjRbuUaBDO5rquGyrFwvoOinMtV+GePPNgHD56EoOyhJIo5bJw61yIDlxOLiJ01s8EKjdzdg2FQn6wsDLL4q1AR+4lGtANcyZOxGd/rS+qO2oCn3kj7jmi8FajFDQyKg4NvG6LsZxN+Rh0Oj09m+68Y1ek0rufDIgRNFXxrsdPflK4lrIOYRR4A04HKCK/u6+tUxnwejALot/GV8WxKAS+ToWSLotZj1i5VC5eQCRB81pbmzMm4fvqPeB8GYzvZ6BR2fpeTF8fi5m5xSQIN4lDQN5VA4C8/8QP/kg88OhT8egTj8a7nn0m+vr7Y9DFO6Xm2NiriK+/8GL8wR/+Qbzy6rfi2Xc/CZH78LexODBpV7tweDxWsRI9fY9GY2NrbMVKLK5YVWon4xTNDEip0YVHZRkDqK9vATq2oVzaYUz8RWCnoMnYi4E7y9xp2arLPD9g6GWU3m4m7uxxzXUYYW8HWL83F4OHeqKypiEuXxpB6TRkFahSc13UIrgGmow41wPtEh4C162e1Tc4EN/81ovx27/96/H881+Jq9euYpVuxr3Rkbh97w4W/0q8/tpL8fWvfSle+MbX4tVXXozr71yKu3eugrLK45l3PRh/52//9Xj3u57Fihj/WIzPf+4P487tGxk8NN+jpxcBhzJ37t6NM+cvxKEjRzOzdRplUd9oxanWuHIF5QzzyrBdCJcLpYSs9l1DMoUVNBrvQjw/H0zFWX7NdRHGSPSVF4HKCrTVr92/xcQna1HkptDwjzM6/m5xVi2npeit9+Bsjkvcddu6u3uwgHVZ6ev1V1/Bmk4CmXtiBHq4w5hIzvoLxrhMeKusdN8YlDmKVV60hKD0NfHP+EElhkk+K/cVOhgPELE4M1JbXRa3ruHCvPlyPPX4Eyi9dXitNdq7+qOhtSvW4XHT3Zdx7Uy7zgIy0Egekeuz7gYCuLkGikABulhubmYsRu7ciN5O92vV/Z3IPBBLH5ZQeKakV+JebW273cBkKsdNUJup+0UMTxcCdAESNJipm+LDuKIBX4PsKlhnTAyW69qZHCWKK/IuQFzKJjKqK6iSceLCmUbRhnKogTdTV5db/7jsF/5ygSS0nsVS7e2EyEZZVRYKfBTeQ1oxv08UAWFVFFlZm8/6ctLG68gwKflYhMyvKNtNbVdLJ4+DJGyG89xlKIndMrPNNqKCa6+MzMfKBJYYAq/RgS11Cxr15EMPx+EzJ6K+bSj2ykvRAzw2CGhO+wBKormzLVq6OuNN/NFf+sV/HF/78ufjYx/7UPzv/9v/GlsrlTE3Mh5lu1dBEQsoMqDt7mn80kMQ6W5MTb0S8+PXYmdxNVprUAhtKIeWhkKT0gcjKXs7WBcUwc4ePvDKeg7G+kpRzBSTyvWcxSjqYpi8YvTZ7efLq1z4BbQDVdQ1d0Zb9zDXHsRPbYrNitXoP9Efjz753qgux2fEWio8udEtwudKPoVK4VQR/N7v/HZ89StfQfFC228/tAr+L0uiVoHOHe0d8fGPfyLe/4EP4l7g+zI225t78elPfTouX3kzzp4/GQ8++ADH7ucmyKv04/y5h+Ltd27Gj//ET8JYNbGw5D2sBVEH9N0GYUxlXMN6DzJqrzkUMJcQWSa0qriQmKFO5jOjUEF0StgcBJnw1s1buRgqtzqwngKMuw20NjakNfdhgC2tP0rBuIL3Ny6gW6DrkOXweNV3p1e0ZwcLOJ29f/PNN6HVCqgNn5yxcyxce+BeGs6ofOkL30ThteeCNWcJOnkePno0Dh0+XMSL+NNtznUhtN8ZGSuhjdy+GJ/67V+Nw4eGUVJ9GK3TsQfyzVL1tMvl6LvrCzFy61qsgW4XF2ehg8uuqzA+pkkjiAiosrKEK7i0YvzGTNTyqGvpiNb23hgcwgXkml7/8SeeAvnSO2jtruZzGEyDlk5tqoCN3ahccsaL9uZ1XRcCApAf5VjH1sWUxYwNT5SJ9HMRXmCUczc+xspxUEFbiNgA6CLtc3xFH26qtae7AXq9n3FpJ4CDwHsfEsvdqoSasqAgQgThMQl7YMZUELz34XfClocfPhOPPfFQDB3qj+HhQZi0PwaG+hPamTJqBFdYKUy2gtT0xkrU7G/HAPeqwI9enpyhi3lBJ7qyY+6+fA9m3oTYs7OjcfPa29HcWEzdjE5Ox72JKZgGqAqMHh4+FqfxsdeA3l/72tfw+7ri+JkhBr2DAQMezmMNS3S6co6+jgMHtU6PAv/7oroBn7oMnxDFbCm8ddtWq5+3FxU12/ixWDaI7jZqMpJa1viEC9X2K/ytFlLh28KgBogyILpr6Ta0NP62m7o01O8ixLv8to7F6IkbNxfi2o13MqmrpdSR9JY5FCrzRLQUBqQ627visUefhIGezj72Dxyinw/EEAzuLvAWUD18/GT86I//RPzIj/9YfOQjH4GJ9mNhbgL0sBz/+l/+u/jtX//NaEQgLa//wjdeRPDncGGaor93GNrsxenTJ3AR5hCmz8csrs4K8NkU64Tr7a3wRFnMz+OKAOV1Q1SK7R3tyTMGKyey7GBZ9AOpXcOh4pqdn8X6LkPDInpvlqVGxIV5RaFZI+m6TxuJzoT/zuBkVJ6HlcvgSl6LxWfmzbgOAy2Ae+tLUdRGmtUwLlrZigqtn4Ff0EdrR95XF+riWxeTrsay5GMFyWJICocxMa2g2yHosxvboFmZOLe3sxpf/PznEsafu/AwyK8NBFoD4jqUfOfU8L07d1OZi3J6+wfgD3edsz1YZq0ziEmO1nA4C2EehDGRykorsE/G3dtXQX83UHhjcePGZcYI1wSXqLkB1G3CIddqaW5LxbyysoAwL0B/lAbXE3Fl3Aj+yxRueHAbZbqxtsrvoHd4VEVv5qxt1LU3WO5DJSfNC3SBcodvC8VjcL0J97RQ/BXvfup0JlMp7x5ogocHOgg5y+Efgya68KFg6IaoIFQUogjRx/DhgXju/c9y3k70DfTBWC3R2uH0SmNUQhhhmA3SOqtFfT1xaCCePf1gdG4CkSaXYndpNVCHiUgMiOY9YIQn3/OumMHHdV64nUEf7B3CfeiJgd7+rKy0sbQYm2ho02FNuPnwd35nfMd73x9TY2h1iNPYCmytN13XvQosvbYLA2xApAWUywLC0hsNLSeiuhFl0VgOw4FygJ/OEizMrTJILdneCix8bZ1FP6rSHSm5KxaWf8OiOjCuiUUqUBWqlZLqalpyWXpZLKO512MBZl1dQlk0SOzZ6MQt2VgsixeefyW295dhss6E6s4WWCg4i8zSnyLaXYOC6YpTp87Hw488ngrjve/7YPzAD/5QfP8P/Wh89GMfj6PHTkO4mnjz9TeByW/DaM3xz//5v4jPf+ErKOtDsQLCe/nlt3AtRnDVBuNj3/W9ceTYKZRQXwb6RvnemYvP/dEfxa/+p1+Jz/3h7ydMOXYcxYRrZ7xgdHQChd+ZC+3cR6WpsRnm24wjR46kb//2xbdhXENjjJ10gB5WohLey+RtrS0p6PJTfakpeULmNoVYS5bZl/AYwwYvic7WUQJG/uU+jBGfvW6xaRAKX0aHv8z21NqurGxzXDXj2wj/YOyq6hk7UM+cPvd2WnLXNohKdClgM9qFy4giy8rTtF2+s8iSMZGdrdV447VXcm/Tw0dO4oK1YPlBw6Zm11XlNOji7HTcvP5OXLr8ZtwbGcNIbWHxO5LnRS+VtRjH2gZ4uTpqSqZb14OSnVnZh/dqowNl29raxD1XY3ryXm7D8NKLL8Wt69chv1Z/D7HYSP5w2wIDqpZ7NPa0nGtltuAbXV+RQzFlbgDe2JErbFWO5l44o6Ts2ummFoPiBjedfi9ooPJUYRowdXtGxzWRxLNPnSrWbnCyCsFItjd1iqlY2IO2BoIK31JoHSqUQxGH0B0pgpNnz52FCTch5mJ0dfVxw8pYWQNWIjgGvawZ4M2FkObXG0E9e/pULGK5G4aORc/p8whnbWyvLmPBXAiTADC2YJYLjz6CcQCBVKCP3SBldTHaEeau+o3orV+Odiy02nITIgvTZ1EWjTDgQxcegZFQTBXA2Aa0JVCrtg7rt9cQC4sSaw+ouwIDz2DRNqIaf7Osymy4VpisBSE2rbol4Zw7KRk81NrLSPquMq6w2qCZkNYgp1AYWYI5hXYiruAetVGL6yFEdIvEyfGZqNhfjPKt8air3I+2zs547dJbcfv2vWjhfm2uekSBjI2OCk6ivgFkkkrOKc61uGWEnH5uruLLQ+OluaW4d2skrly8El/94lfjP/7yL0epejcefOhc/Ot/8yuxvApqm1vIIKnbyJkg8+RTT8YDuB2mf8MtKERrfFQhtE3x8KOPAcm74s69u5mgND42mus8jhw9DlzvjtfeuMTwAGfpz917phYvZj6DTsCzzz5jgAklMp0MpwD3Ae2L+hv7Oc1pPMGHysY1LkbXnfd3wyanH1eF5Jv64fsoENEFSAxeE704Sya/igKctpS5nSoUgre0tiWiMIjnMRaYGR0FMdLO3oHe5Nu2DjdVcrZmMaYmp2IexSQa0iK7k5z8qQyoHW1/bU05xqg7rrxzNd0wYybW3mxqqotFkNrt65fj3o0rmU3c0VnsGzN6bwxBv00/J2CxMvqyHdjOFFzrW7p+xwhdDQqsvt6krmI2wS0ERMk11RrlFYziZFy++Fp884UvxY3rFzN25TYGuYt6IvPGFGyDmBpIF7kVVbMrGUfjXh3QAyOKwEur3IKCcVDfLhsS0GXiaZasVcmMb+ygUJyKN95mCrl7qFa8++kzn3TZqhFNoZ/BSGMOGZzkmdNDPNVKGZ8AphmINEHGz+ICZy5cyHT77jg+7+lED9MzC3H50l1+rcsAlhrLoEo9BMqpp6oCFr109VZ0P/BoVPcfjrq+oeg5cSq3IEuoikB4t9GJiejs6Y9vvnIl3rp8J973vg9HB59np2djfmQiqlxMU22UfyV29l3Pv8kALsXUxFy6TU63iXbaM3vPgE9D1KNJnW7e2nZtwBpKBYSxOUaf6e8eaGqvDUTQGDtYjFJnWfR0NSGQJhRJcFckolCBgWUqLu5tIpWBT9cJuDek9CwvRzCy5iH34Lpm8dUY/EQBLs1uAduXERIZaC5OYemrdtZi+u7FqClHASzPRjOu0ezkaCzP3Ysy05hLzVHCkswCUX8bP/nrX/5CfOubz+M+fCW++tUvxB9/5vfj9Te+AcNhKdeWUQIPxlsXL8UUrsXR48fjJ3/qp+NH/uyPIsjviaeeeiaOnzgBQ7iV2y6uSAt9E2bv4Y+uA6ePx6OPPx0W83Wx1gvf+GYm7Zw7dyZOnzwGOpjONGMtbrtTqGgzeeTNN99ivFvi8ccfyzl7jYiBM6f2lnBhtIoyuNOMk4zrLBbadOzcO7RZY1JCAPG7m1UalhTsQahcXGa6voE3LR98qfbkYZxDhVIYq7100byGNSFPnj4dZ86di8HhQ9HZ2Y6VRwlz3aHBYZDV4aiqc0ZpJUbH7sW9u7dAmTPwUHVYHSqDeGld96MB6G0t1D/8zB/lwrfayrrYo826WP2gWZOmOju7Qjmam56LQ4eOpAVWSA0SNmTinu5opAA6lWwCU001CBXeMJ7TjDuhjLgGxaBudZ37jBi8dY/QFnhkE7RyJe7eeidmpsZT2XZ1dWbquIFdkaZGOGdIjIXAo3W1GkUzYp1GdboaOcfVd3ZE6+UKT8deebS6lgrImSWnf5UD655YrLfiGZCE/o2KwaeaWQuo5nEgMtqJNcwpUjS7aaIOhoEtoYu+ooVVJNLUzAyMeZ7DXfzSFqdPPQBxSkAdl50CLyF+bhzLqxdFnOLkybMQ+SiaFXjeykAi3G2HDsfpRx9FqVTEyiKQH0baxE/70Pufju//nu+MJ594NFq5fkNTV0yX1cT1eVwRiLNNh5oZiDpQQVO91sHppK3YR0GsLq7H/OwSMMppO4Zjr4JB7EKZNkETITNKrNzU7FnOg4icl1vNR4k+6ntDbJjXRVeJpKDJ9uZOVn0yMK52dhu5OixMbUtDuLOSSlbLp+tiuqmrJ9Wzzt2bz3D9zjgwGOvE55628uju2I2mBmDeyu1Ynb8Wc1P40cu3Yn3uNq7TXehRiys3CL0GogvF+5k/+sP41ktfg/lvgeAmgeVmb4oInareQ8Da4sTJ4xlI/V/+n38/vu/7fiiL9z777HszNdf8jaUFXCH+3CLf/ULOnDmRMx4Gr+qBxmfOnEGgBqIHf9tt5dyRq1RfG08/83gMHOoHeg/CYEB6+qkL1tzSCEy+Ea+9+ipKeCmhdBtKQfRlwRqn9kysWgYtZLIP1yrWbbjIS+sNBMYS5q5vwGHTh6381NLeGs0gLAO7WTQZ5jZIbLxDtKu1dDbBlQe6y5Zsk9Za0laQ2vrmanzqU7+Xi6esUKVrNoz74CLAdlzjClDOyMht3LFvxc0bN9I1yYQihMtFdj19fSidE8gBShFXt1lLbiLYkaPR4pQq1v0QtDh67Bh0GUx6TFljc2Y6EbnIz0rrJruV0a96EJtT3roMxmMMTpqm79L92hLGCeThcc4SGmcwS7Ud2pbtbaCcRnD1boIuriYtnXoW4apUXH+zt4fbZTk7E7VQ/FmRHrqrBDSayrIxJwOrxcpWXXtjNNsorrq8r/zjI5HHu546+UkDRx4k4Q1uaF30UbOug0EQPvs+T3Jig6dBEQmhlXC6qXegLzXl0NDRWF3eSStpdeJDwzA0DGbCjnsQWv5cX8g52EWE2sDWNJp8fXEO+BoZbZ7dALItrMXRcw9FH1q5Fgg/ev1arshrZNDKYL4aKxChCNqaKhJCruzXYZXQknM7uCtu5uMxy9HRUh59nf0xdm+VexnjKAd2T8UizLKIgOxb46Aavx+Fs7pXB4Q3+IPFqlqFAblG2TZWnP5WtMXihlmZIqEGGBuQWLOWmZix5YTuFspgCwvg2pC6zDVoBA5aUs04jRbJqkgitW2sKVwZe1irVRTNzZGRGAUVdfUdj47uYeBscwarGozl4IIBUlBArmJtZCBRW7WtceTw6fjE93wPVrcJpr6NT7/I6Ijr9C9NHW+hHfXxke/6KMx9Jk6dOIO/vpZC6uxTPdfWWs7MzGZQzm0Euvt6orO7EMhO/d+mUlo9U8i7cUtasVo9WM4JYPrLr76MEmqIAdwXkUNumdDVmr5vF0I5MNCf6GBubjZu3ryR9zTy7sIkUZj5AVo41bBTxrpYIj4TgvgZmI8J0fJuFxWvTHXWvzPNW9fEQr019K+a/uxxglWr7I+zJ25cPIfRMI5k4FcjVVlTlm7T1atXcDOmczsFg3NDQ/3RjyviSlxXvw72DyQyufTWm7kL2/hoUVfCtSwioEMcM3yM4w4fir7BvqjEWjtFeeM2ChfFPzU7G69AGzQZfWpECR1GNtpBNl0Zp9OcVIFEFmZBvRhYl7sbyK9AIZW7qhPe0/Uw61XXxxoTs7jwKyvrtLcVXu8KCwI5juVloOy7N+Li269kWr0LzozfmKDnXh4aRBeJzcBby0urjJcuCueCoOpRLIYCVKSibA2LHvPM/Ax0Fj01JN1RC1Hx9P2l4gVcMyXd/QJECyoAA5r6MuY9MJycUeRQeBwwGW2hAKxtrCWsaW1rjQcvPBGdbf0wn5vjKEhqyR181Fng6BaEto5ha04PWk/AKGwZcL8KYbSDDrzFO1o7O2J6kes2tWWeeTuWcxHLtzgyFuu4PMvArW0USVMFgkTb+puBS601sVK9F7Mgo5r6TpDDRtZ9WFxYjXk0+tLCTOziMtQbeW6oRslUZ8Xs6ZkJUMM6Al6JFm+j0S2xvObO2uUoEQS/fhWBW4R2y0DNitha3wOKOdeMAnAuv1TNq5XBN1Eo+1Gxgy8L/HMXbfdpSPSEsOvjKgBVKAoDb9ajcGGX+30s4iO/+dpVFOweA9SNZToSZbUdKEb8wkoz7oyO78bA8En6zr31Oxvq4rn3vidjC2Pj43Hn9h2UENYTxmrr6Emrdu78hThx7HjOv29gxZqbLY9fZBaamOSYGvATzq8BhU+cPJptzDwBrFIHkFZhMpGuCVfHlGuF1XUDC3MLMTY6ETsoOg2McLkPhDIE0rFCU2dHRwzyfvjQcFggxn1DvZ+MWxSxXch7iTz1l1HFCa/d8sAgtczqRkKCWetSOP2u4GjU9M9d5GXMw+C203sqRZ8uOHNGTQsqQVQU5qNYxen6tespGDlVjzBO49b6u4pQAcqS/ZYbPHUiurs60tK//vrruUuba1wW5xdTaWQZPH53henUxBRCbd5BRUxPL0Zf7+FcLTs2Np4JaosI3jyumVv6u6q4p6MpjhxyfA4nCjBGZMV6kZOxgAanj6GdgF0029rWxXh2w1/7uEbj6ZJY38PUfOMXKprpqYl4+aUX48rVd7J/9SgKZ1uKjFJRf2Qg3tos0gdmTFpp7HXcVODLoPbyqvLYg+7FLFBkuzIt2zTkg+e3pzZpeKILlYOKgRP8PXf4wmeyjsAeCkLobY0Brdcgvtlzz30Q1NBNA7sYJJgfy+G0ovsqmKlmYMWsTiG3W+dZG6A8XRhQDIOGexQ1+5uZI9/NgO2gSNwReej4SRj4RDSgbUcu3ozZ0TmsO1YRK76ytR/TSxb6WIrTh3ujF2Sxue6GKVwbgdfX3Fifi7oKy9ZV4NhUxQKCvLa6E7Vl1dHV0gkx8edmlmJsbozrcf+2XtraBlyri7XN2tjf2I92lEFVzTLKBKVWq9XCp12vARGpIKqiCljqQq+K3eXY3VjiXJgTRtYqKiROKdUheK4msOx/LQPVAiP7bGPQa6s34+7di3Hz7tWYXVmIJgS0XL9+3yQjhGx3E9dhKxpaeiCSU6ybmRl7BMj77ve8G0jci6W8npCyh7F41E2HTp6M3/rN34qzZ0+npXFqtgWEgw5I5nRa1BiTY2udi1FQjYq7AQQkc6ksTHluRUGYCOfMhMihE8vvDlmNJRewOYOxkAxlpuUsSteiKh5brKMoK9YHYK2tXK2wdsEfwnw3DVa5zoI4XH2qi+IMkucaBFYAXAa9w5jMTE7GrZvXod5eKl75SDfGYGEDdDLzE/bhevApfbP4TA/oSESrE+YxR48cy+lCha4epVCBRdYy7ztFCS0Nkrp+oh0hNWuxB2RhMReDodPcX6usS2MdlEqs/te/8vVYw8ofGT4aL778enz69z8LPapRMhdAKIczENx43xgYyGRooNEMkB+kQ1st89+DUWznXqIcN4XSoitzuQGwRgSXyalUYzVmjfrZHArzaFQIButFicrPyMhoXL4CWoKW62sr0dXeBsJzH96KjDvMY4x0e/QQWpqUyaY0+K4fUWEsgxwNYBoMdq3JziYI+W/9tY/nvhuu3zDz8ABJOFsg5MnVfDD7DlpMl8Pt0o8dGY7bd2+nL3Xy1HksTXvCPdWV2+jNobFM5X3kkYdjfHImrt4cibv37mQa64MPXIjjwDVnUIS6rtjbhQHWlpZjCeuRC5qApibilJxGAkFYaFYXp9RAZxmgKvzLuXcux5svvxiz6ytR43w9g9Ze34wPvxYdwOAjxwaiHIGYXQK60XmnyvTfinlxfGH8SeMmuhYrKJRdFE4TcBrq0A3gFz6GEex2BEKru7PGMdsrMN8kDIyScFk5A7S7W41woIURXi1kxT7twVXpaKlC2aFcZVtQgMu7NYlOj5ravYwVnhmfgcE20gWSQR24tbWtGJuZiyXaFMDSBx99Mo6dfATLYPxnKm5cm46p+dp45gMfwBU7hCVDyFGyJiWZDiy0/53f/VTsolzf/773xasvfiP+9T//JzHU3xt/8S/8BChOF6iULoh+sUvx9Yf3d6syGDk3N0V/t2NjdS0tq9O8nTCZc/FOx2aiE0pDBJBByW0U9NR8TM/OhFXGx0ZHMg3bXIDc8AdaH9QGcY2KeQ1Oizpd6p6oTosaWdeab+FmTsMT07iC8kcxG1ZM2+lzG4X31ZJ35hyoOLId8GzuY8I9jNa7stcArEuos8gQ1xbliIqd5pxA0Eem5nAza6Ktuy3mZnFPpmajDiva09USzY0udDIDVIVeZNKuovysE2EOzr3xSYzORhw/fip6e3ozC/bpp5+MW3eux6uvXGJMXfhWEyeOH2FcariWC9GWcREH0/hVYqkNPE5O3onlBStrO/27FNubu9lHYwa6pZZImJyayXhC7r1BL1oxtPbDvIcsZ4ChyGBrGi3cd9pYFLBdBc31ZozBadhjJy3EPAyvVYEYGXOUuLGOEydOJD8Yq1nJ6eGVRHgb6AOncI0/lv3Nn/8YSsK9L0004aY0zKkmBVelgH5IKKWSULtVghysBFyPZRRB9A8Mx+Cho1jtiOk5t/gfi50N4BgEP3poMM6eeyDqGjvSul25ei2++IUv5CKjC+fOMhgtII2VzJpzhqQydhmMeaxLKaeo3PgGmxBNrVYe7oI5geiNzVggLACD7/4WuyvbMXbjSpE4tFfPvXpQZFUxM3KNhlsHEUvd3MVQA02B5xW1FkeZj3V9eHzWlrbOrPy0j/uzYuHXfXekdkOf6gycKuNVXK/UISqBuXfQvCZbLd6LtpZ1CL2IpRXSNdAXE77W6Q/t3lqNnla32KtEqYjCcFuqmtATQGA4zzJvBo+chVle3ID++oYwPgJqCq5pxNNTFizZjkYQ19lHjuTS91KpL8amK2NqeSdascoXHnw0+vsHczCNfxjAc4n5FIr6q1/+Unzz+a9j9SK+9MUvxCzW5fu+92OMyfkYPnw4FYWZh/ryE5PzKfRbKF3RhNXIHf/qOtPmQZiMvfUP3EXK+JJxoNqGeqyz8/6KktOzqyngK0trOQU6jgtkzMmpyS6j/ypCjIALrizn5gIjUUotCE1louOhK2R7VBprqyjNVbMCUfRYOxlfRW/+Q02Ny6UtFFue0FgjoNGyFKBKwjiEQqRZzuXzZQgLrpYulUp7WYOHwBVLsyszkv/yiy+iqJbjoQunMBClnMFTEZU7f4nBtFBxGW2ztKBGdeTeKKijNWcZrJ598a2X4guf+yqKdpV7taWSrK1DydE2C+9sc47JaEcPD+cK4Ob6fYxqTc5IXL96FRRwN2d6rBLujKAxhTt37uSUt8Hn9tZ22lsDAtxN+RCpWv1MhYvjjgEAGWAEgLPQbQlXmyfyJVopNyGrtTN3KuvuGYg2xsRrqJyyD53daUDlI/vmlOr8IkYbF7Hsb/zVj+ZeoOZB6PPlayoJ/T4j/IWVy23/UCB+dst3t3jr7+6M4cG+ODqE33n0dJTXtsbykouv3A9zFgbH34PxhoeOxuDhE9F/6DADWR1j91y/gKVGSVhlyGDXMoQySKZV2GdAHHg1nOer4RaXFtMimHNhtNniIYP4uma1mfpqMMzkDy2GArYCMhEuzdy7G6sL01GP79bWYo1JoCwWsaG1m36scc9FkMYawlfNwDZGdXNHrG6Z716NwOI+cK8SPnlVrYk3CA1MaRFT4bfLpzfX53FVltAC81gJrCaWbnVlK2bndxCSRZTRRLQ378ShwSb6gy3Aiuzg6qh9FIxtaClEXwCur66VwxigkarIiLiZg/Nza7GI8K1vLnP9Bq67Hl1DZ+P848/FW1dvx61b9+K5970/Hn3sMXzn1+LrX/9yfM8nvg+IfDpjFHfu3spiMv/0n/6TGMGvVpxP429/4APvj6eefioGB3uTyd2/xLGfx5K7mdDm2lrmM7g/BXoSwQQVoSgMqtl6l+y3d/eiZK32XZ/xCvMcmoDNeKYJgV2XIW+pbDRCk6O6fevIaLFC0Wu7IrK9rTkOYVBEBWvry7gne6BG82pQIlhC6ZSbE3MNXYyVxRWsv/y1lPwh4jAZykxHx+og2C5i0a09SK9XoegiV2B5t1GkIsca0J3Zs+4uprIoxyxl5B9lYuVylY9Vso3yq+DMQHWFprkPou4aldT2KryA+0D7Ll++DNSfyh3ydXm++MUvJ9ISYZvL4foTefWQBY9bOrhnRZRwQS2809pmjYvy3JDIhWTOJhn/WE8+XY1aFES6IRivkqXuMFajo1NQG5S/7dTqOjzWkDVM8Gdpd0UihsWlueQ73RFzl1yT9OSzH4oHH3oEWdGoTeW4Ok3agJsngrCORNZycfbrb/78d31bSQhzCiUBQWBWB3sDgbPwaA0a+fBAX5TVNcf0/Eos4UNW05AmLE0lmq0DuFtL59Hp0dYziJvQA4Svs6Jh3MTVsCZEE9p1GIVy6viJ1Hj6wm4HWF2FdUXpr69s0vE1BhihA+47EBJA5tOnch9F9zWw/oHVnAyEuqw4s/0goNNWogCrTAvtndp1k5Y9LMsqWvEO/qzas6GEwOrH0ua+oR6sgxvsFpl9+C3pu9UxCAbGahra8JdXEeQKLGgPAmF8BkZDOXV1HcpYw8baQmxxn83VaYRpGgVm7jzWb3kvZiewOLdxLeanQkAzeFgLguVEXGsq6Tc0UEmtLM/FMgpgA6g6Pw9chl0ra6AP7ouFVndwB9ZQltOzSzG1uB17tc0xdPgCba6KP/jMZ+LhRx8BCS3HZz77R3HyzOn4xX/8rzJgOAsD/Mqv/Pv4xV/8xUIBc0cf9Vi4CxfOxQe+47l4/PFHYRwz/4pFVE5Dwt8IoNvDIezQUSWudXGVqgIusjRhTkst07vmwmcz/nwz/rwC4UIkmda4RJFJWZGCZeBRV9PZAK3i/jaWEAH1N90JEZEuyt4eiABkk+2tN3eBdhlrKNNfB0WCvAwQLsCPy6CXReizvafbrLvTnu6RswMqZGNoLm+34pN1HqpQKD1DQ9GEIcpCy/TBeyukmTuLYhFhZ0o4bTcwL7pUUekyGtNxan1va51+72ctieU5eAtFLj2c2VEA5bc1+HoWpTY6OpZxCa23+R4uzT599nTuJZN7hWIsRVnzczOg7KYYGhxCgTg75sQBKB4lWr67FRMTIxn3EeWIxswhKgMJT88wPgj26PhY5hn14WJW4365nqQcFLqNu7wOujC8sBctGNljWXTIALc7fakQNpG9fWjlNK+L62ZnV4xJfOzbSsJ55wMloca3VLo7PbUB0/eBYeU7mzS0mAq1ovP6bkUsbuzGJMRZnFmIWr42eluJ1meIMyDZAHSq4Ia1aN9ZLMDoxAzWcivrKw4fPRKdwKVMYS01MDhYVgbBXHzrDzgNa+DT11zLAAENdol0nNJRqclwzgyoHI7Q2UH89A1hLUQ1sm1MoJK2lIFCzKgzacjFSiPXLiXqWQWWuedDe6tuTFsWOVHZWLbOtRr1LXXR0d0Cc9XF3TuuRXBpc0dOIVXAHM1tDdHQ0oQSVfDRMbgRlmRziXFn6xoyhDXbq4yJ8aW4enEEd2wRxLIb584PIJCgHgR7HxenvILr7U3hNkEfFIVPDBmCgxyiILWYa/iLwow1vptd3oxL1+5GY5OI6mj89qc+EytYuieffSZzM06dOhM/8RM/Ga++/FL8tb/68yCKe2lhho6ejLNnT8XJ48PQvoX+1udai7fffiUrLQ9h4XTrOkFqZgi6r+ZBHEEfVkEeGR2hP5MJ++vgEWccHAOLwTgDU4M1EsKaZ2DOgrU8hd5N7a7orEXApFRRu9GA+OLiKgoDfx8r5zJ59zop1hjUFgFU+j8/t5BIN+Mb5QptGYZGJGohXVQqAqTxEIkphFb69pxbt+4yHvjfHNDKOOmqSp/mzs44/+BDXB9jUI6ja0PgFnktcwcYzSUUkD66xkwatHW0M05gDVyfDYyCNSNQe6DKUvLkres3ExkZ/E+agWLMyNVtybqczuZpzZE36XeXMblx80aBEqChwdIm+MrZnhncNZXMacbR6WFp2YhhNfZQg25uqK8AKS/EEihZBbJGW72Hq5VFy1ZTe+c6RnHJRLMdDOUG11ARWp/UPJW1nCVxxsTK4Q89/hhIphM+LgfFzKNw5uD56nR7yv7uL3zPvkTN3AhcCq23MYkNLiLMe/D8mejvwDpwg6UZ4adlyw0e1cMMWlsZvBJ4XBZrm7gmDNIGwmf5/D00Heo+XRMrM4NHorKhPbqHjsVueTUWegkC6TNVRU9fF8w+kOsEaqpKqcWNdMsAEkviq1XNCiyKgTQwpmp0BG0Nd4X2ZpUnhZvO9aKFrbRj0NVkJYljtqXLj52Tri5BSJTb/CRQC9g6iQvkVnLlNevR0WXRVQvBVMMkZiSWRWN7RbR0GLRrgPmA0aCEXZRkBf2vxX9taUOYUDAumqqtaEYbw9jzY4ksyvbHoqEWOEd7p0em48qNyQyGnTjitnC1MYUlvH57PDYZtAcuDINQKlBgM7G7jmu3WpGuE3gjZ4jW0fjW2dgEeelfW+BlfGqVAT4Sd8bm4tL1Oxn/+dCHnov3PPee+E//+dfj137tNzMg9uhjj8cv/J1/EI88fBammo1P/c5vxZ0bt1BmHXHk6KEUCOMHrgo2k0/B1rI6/Wo+hi6Fi9tMW3Za/Mrlq4nuLAngugCZ00163KMys3MRjiJorDtQDTIC4reiUGmLD68jKjEhygpjGgvdC3lxw2y/LVGV1k13EprAEy7Wcu/PBtCY2ZXlFSp/zm+s1SZg6PSrUUHwrohCS+5U5N17EzE+MsrnuejBwp7Fgj78xJMJ4as4Nrf1Q9EAEmi2MzLVmG2zjzWaurHOGrpEwbmpXQQTYQedMtD03dwHF/Gh5BBuXSsfIgrPcY2Jfr7C7PIE8xRUIGo23ThnJtwL5fZtVyVPQX9cZRSHgfCmxlZcwkOJXJf5zrodbvdXAglauau7qzVWZibjzuU3kx7mbBhHUDGbU7GyW47inUu0lTE8xioVfvUa9HWX8Spk053ANrM8wfHDZ+Ps6Qsom+qYW5wBldyNsr/zP31837UJmTDFwQ6ISmILv9TOHh7qj7PHD0d3M8hhfhI0sJqb+dZWVwDVqqMOJqpDtTkts1dWC9zD/8OXXMfvnkebC5Grt4AsQHRRgtNlZfp/PLfLa6NnYDCnoybn5mMZhOH0lcVaDgEFO9H2amQfJrhsGLyCKSX8PtpROGugRYIb7Nmi/cYjDMAqQIsLKzlf3GIRWwYT3snpLjPl9qIaAdzIpCLL35t+qrK5dftGbmtvTKa+VBHdnSWsT30srm0hnNsws+sEGjgPv3SjCkWm77Yee9Cho6czk3u0k075uRjHpJeVpWkU0O3YWx+PrvaaHPzxO+OxNL0c90ZQvKubsYfgLK9UZF2EBx/oivc+eyqngrdRjitcX1gtArOwrXsymBW3ipszNz+D2yUiqWSwYeCymnjt9ddiAwZ45LEn40Mf/u74xrdej1/5z78RP/hDPxo/+ud+GotaF7/y7/5ZIsOBzm7cJO/v9K4l08rT9zarUngugxtI1CK23rek5koIp5eBtrW0R9dDulvFywi8aeEq+GJWwuQgt4xbxfItcux2ISA8FCItfGVNRV7T3BF/0yA4JWt2awnX0N3RRICFkndt0U7M42trMBRsXTarX3k9EYp8ZpxrBZSouyRqbWzrjysX345Pf/r3Ekl84nt/MB576imOLo8qTnOnNOMPRv9Fa+g3LiWeKPJaqjBGbiCMpKM07e8K/I2SyIf1RZWJor6GSGLZUnPwqgrWiIgITDTgZy6Rx+1yOTM6i7oPum04Ovy4uYGVh7aTU9Nx5zZuDHKkbJrzoxJrbmrLWZWeri7GpTr6etoC1RqTkyNc22DvUkxPTmfw2PopVbi1DaVW7tUIbVB6jMHCiogNxcF9jT8IpFQezq653ODxJx6PM+fOqhn/70giXQ4GVDShVvS7hob6ePT8uehDUKr3zDDcTM05NWlthnKUgf65qbT7aPdaBhYhqbJsPe5BdX3s4hMtwEBL0xNRubMBY1qTAdhMo7ZpwBbaraN3MLoHjkctTntlTRPEWMN/G0WLuQPSSgz198UzTz0Bk3aggIBZaNR13RGYRaskoY1oW0pfpqyvb8ychRoYbx0fbnTkXiae6Fu69Fyi9DR1x+DAULir8yYDU4Ey0meuwj81h8Flu3euXY2p8dFEQx29vdE/NJDTly6LLy+DNo3uC1rPdasgeh2uFEJcU4q2rgbuD2yF0UQtwkgj75aNW5qfip21m9HejAVZGEs/EGTHE+aqF9K2Fahm+l68710XsPLWukRBwDT2z9iOVY4azFNAMcppLuyZmJiFwatTme3uA4JxueYXV+LkuQdBVxG//Xufif/j//tP48JDj8dXv/TZ+Ht/66/Ew+dOx1OPPBm93YNR3VpsDKzCd7bGVHjXWqwsz8MXmzl/7k7W1jMwrTmnNFGwTShdV0ZWogxVXAqltUIUVvnH+MZBfYc1BEdhMjYi4rBKVc5CQBd5Sp5wpW3mPjBGrqlRUVlnw6C009VZFxTlWwmSddm1uQPVoDsRY1Y4w3iJiAz6Od9fj7tknKTU0gFCrYm52an41osvZnr7Aw89jHrBFcWAlYl4GC8L5lpHwULITm7pTpTR3glQyO3rN+LqlUtY5tFMknviySdjj749/vgztEUUVWzKo0KwzxZ/VijNZvQ7++6r/dT12EfhqnRVlApo6jh+FF3BLbz3N8sFoJSggTVUF+Zm6RsKBCWwhMFuam6MQcsxdJrYtZOurklbVv+yopqIRw9h28kHrj27UCCV8ipzZVTguOtLbpJN2zGsJWupcN/p2UX4uzM++MEPiyQ+sa/fv41yMMKpkjC11S2+3GJNRXAMq/7YmeFoq9vjt7mculxb3I3LF6/nDEhnX2dUodHcVm5nD98H96EdBq7BqglnKkwGQWg3gY9LWK3J6Xl87tWo3JzPQahAiwuRKrEcre3d0TF4Jlp6j8QOHVmGw8fu3Yztlbk4PHw0Ss1tCIgZddaIQODXXalayVVoK4QwAm9pt6KACVYQK+VUbTmoZSUz9TZyamzd2Q+UkVlng8NDGaU36xAlngExI+GN/Obc+L27d+PuzesM0nh095qVZ4S6AlqBvLaWUUZ7oBXcjJoGhH0rZuaxNjWmztbTXmmyiCUsYcEtQ9fGIGxzzTeBukDpFVeC7oHKmuLe+EpcuzmayrWtoxVltpb3awJW1u0jfNBrbQH0sL4fq9Xt0dZ/FCsIc28vxPIc0HByPf7tf/njmAPdXDh7Ig71d9Lv/fj6N1+J0w8+FX/hL/8CED/iF37+5+KtN16Nn/pzPxHvfd+HkuaNLtvWf06GBWbjm6ugV1YW8c257wpoExfJXBZnrYqFWm2Zz9LU0pz+um6D2Y8YPfoMs8OEVfTFmIVwWYtv8p0+vwFBXUmflp5fFzGh/BUQLZ1oYh6BMLJve+pANLoRHqeB2AUFKVRaf9ucbhEItqq2KUpNzdHe1ZOIy20Y5uHvKn5zirCR78w8XV1bwt9ucmYcpQrKBA2p2EywT8GtrOMcg6qzcen1V+KX/vE/SYX10EPn4+ELD3OdYkMgp4VNd1bpuO5CJOy6EdPHpYF9EZGLJlQWLpnXfVFhbBnTMD6j0uDurqoFSuR5WnhdtFQcPFUiuYEOfKficVpYpDIzM5PZtuNjk+GWlMY0TFbT9RMFNTdi3FG6IsLamiqMyVjcuH49ZaY+g7Eos32n3EWqoCOMliuGN0HjO3ucV18q3I0FfHLXp+fNsfpFYhUKwwAeHaxiEM4dORJnjhyO8j0Ig0JoRSh2EMZr127GndGxhO2Hh45FFRB9eWMh4a5M1wLzNVXhxyJw2ILYBMoYWV5FiCdnsU7AxjI0W6wuRDUC7k5EWuEKA1b1KITuoaht7QLSr2ER8emwHFoPoeyhgYHMxch9I+EgldvivNvZF1FiA2NGhldRTJAcre90V7H5iZDPqR8JLcQ1cCqTDw4MJ7wtpueKLerSN8c6T9DPixffjPHJe1jxGnzFbs4rsjsXF0dBNbvpu9fUt8b4xCrtcMVpCWtWilprSFQuREcX/drriOaGjkJRrUxieee4z0y0Qjt0GC7PYtwdQ5Hyoa27JXo7UUxduANls+k2be9A0/aHoqK2NRYWp+L3PvU7MTU7Ha+9cS2+8dKltBolLPIA7g9cnvGLv/o3/5f44Ec+EZ//3O/HX/u5n42hvu745P/8yfjox74nE3WcRlYw9Y1lQIu1OJduENP5eEvWrYIEfM2VlxuMHQrE9zKaWbjGVwb6sWpdxhYstOL0oIoBEeGpdRb5OUuQlhThEAFgy5POCoVjkVOeCJN8OQPMki9N7MtpSb63rVk5nLEV5bhuRUFU0ORVVzPLwyaw2Q+nzatKhavS2Ag0hyd1VeRvjY28pNU1ac5AM3KabaivK4ubV1+Of/3P/hmapCx+/M/9aAZeZ/HxjbnY9oVF11WspuvbBmJ0UZ1T7E55NnBvZ8isHWFg1LYbTzMwrluBBWa8zfvYQ8HhlqCcVBi7GAeD7c78GSRNl1r64BbviNK4lq6JNBN1abA0mPK/7ZmcmkKpr0JPUHVVXSqeJRCoF3fFbgZHaYvTyO4B4roPp43NZF1YmKa9LoIsj7sgWreqKPvbf/279xfMsMI/t/pyAe2ARbnDD0piB18dZVC+XRHNMP/RwQF8r53o7aqPznYEAog3iW89O7WMhroD0VvjBKijthbfFMuzDJSpbnC5agOC0ZyFU9a519bWPu4FcB/t6WzGzPx0jIyPoZ2Xo7MKJLC+mPkIxi7MhqxsaI2oawatWC+gLzp7j2Z8YY5OLQLhL5w9iR9dSqaxs6IFNX3OoYMkLNnlhqsmRDkdVY+P24YFsKDrOMLvTtgWAFlYnAMGr6dl6AZWG6B1ysiB6WztZpCrwwpNr73+zbh2400UYcQggmERHEvaqaS0sp3dzTBmZUxP7ALZa1AQ1dHV14JggwjKUT77oKbGvuho66SdloFbj8qtOYQIQdg3+DePq7Mat28txMz0UrR3luL4mZ7o7KxLC1BZZg4Jr7Xt8f/6pX8T/+4//05m7FmvQLifVZgR3CZo//S73h1/9s//TCZe/ct//o/in/7iL8WJw8PxN/76L8RTzzyL5QDRwXvSTiF2OtL+5iwDTG6iTUdOjVZkYFhrLqM7M6TicOdpp5q3sPrO1wdoUiFx7YCLsdzjoqnZlbHuqi1qBPfBXwqzS+vLcfW0nBnDgOmdwXDcDIhrRhUGBSkVBcpAu2shGaP2Ip7MPoTmxiE2VpbguaJQrElKBs11hcsYd3NenNYrR3BqcEl3EHxjXzA+/Ip7jGItrLqBS1DE3kr8l//wr+I3/8uvxw/9wI/E408+lrMntVxDI5RlCqGH6Mg6DKtLVjxzyYLGojm6e1zqDqIUwTThGtIfrophaUZhYudBXImG6Yffe51MJ983s65w9w2DOB1rmchc+8I4SQ+nUIvKZRwALVzebf6J64OklUmRGsv1FVw6aLa2UaxEnZ1bTARtuUhTG1SWoniT2MzctXCyRaZNpDLdwF3jK97z7OksqW9AKaEfJ2ZHaZSvNpp/vI8sKnN3fDpujY5i2RdjA5dkGngyu7AZd6YXYhzhvz0+H2O4ExW4Go0QU9dkB4IraHZ6GQvtxGQdg7a3NB076xwLvdxA1x21W4GJKxVNsYdCWqNd5fub0VIL9K/YiJo9rD5MOD02ik82mVHZKpSPVaK/+JlP5xJfC5ZklSEUjEHPZuCgzCZkNZjp8tnWtmasXmNCLAOLrgB0rYDuVqnBAihNuX3fS6+8zOtoJlmVGivo72KugDRz7cTJczEweIRzymN0dBYFdwcm2MKlwNcDtczNLEDgMSxXNQwpU5u+DFRehlEri5qKa1sLoKm70cA55SCOyrr+2K9sDEvrN9RXgiyqor+jFF0ddZlDf+XirZgcMR/DWaMllCJuEUL8pa+9HC+9ehnGMd/EUBzWFCUpM9U3NcSjjz2Za2rKEYIrl16P57/+DY4zVRkhwdVqbm3GXerI4GBtjW6ROQbNvK+PCgRofno83AfDzXJcm9LUoAtRE3UoAmckjLm4Lqco2yazmZSHHz8+GVevXo1bt27EJBbJuhSu6dDd0ACYC6C7ICP6VNG4r4e+sRmq1tR02s4MQredq3QKrxKh4HwrZrtEXePjgiUzcZtQ+i1dvdHVO4ARMdGrPSzmW7Iv1bUIx2bmEvzar/4WEH0m+vtwoWn3ztY6yHEaQbPKOYJGm6wSs4eBvHLxLRT1KDTpyrUhNXUizlIaj47OrjQkLsEWtdbVGOCtT/Ri/oIVsMeNrd25lsVvR27fjJFbNzEco7jJKwyBSGEnz3XFrYlMugau03BjqCorfjMeZRjirGoFMnJa2GlfRznRjOjkftxHGXbhWyIV+E2E19gEjRrrQDUN6cJ24Sp3gTDbO0CJXAdJR37nYgmFX17l9D+yvotPWm6B5j3u2RAVzz594pNqZ61OQjk1tsoBZnDBB/+gFxpuz/wFLch64G3EYF9HBrmmYQQrE3mDlk43+XDJb1UmypgwY8n8tnp8xKb2hK4bMNAqDDC5NBs7CH4F/rbCu+msBZaoifFxs9Wefn28ztiywhXaVp+2rrY68zBqq012WY3Re+/EyN1r0QyU7O3sRNDraONuXL9xK1544cV4661LKKb19EUHnf9X89LP9XUsNRrVhUPmASBLtM36EqZNZ4ZHWj+XPBvtv3Tx7Xj7rVfj8uW30x82oqyP2YxQHT58Msua7e7VxujYIlZ5GgbaYRCaURaWpV9AoU5hoU1rlgERuvk90JmWGEYB2o2O3caXXY49LGI5rlldbReGBJQgw9ZsR01J5VMVPe3AeJhhcXEtRsbm4uL1UehTFb/33z8f4+OzCG411rsdCzefTGLHVJinz56NJ598Ggu/G7/26/8hruMiysQPP/RwfM8nPoHr5HRyAWOLPAb6j3voHhs5NQlEdcMWEaarMyfdBwM6aAxFNfq7KhZnjWrrnHpTQFG80L0ZJWK9R5eiO/c/MTEV94Cxphu7zmRk5B5IaiGLJDej0HIWbHMNpbiJwLrdIu5KGiwj8BgsxgpmzONMetKdEjUB6LP9rtlwjLX0LljrpO0KkwKm1bXewh995g/ilZdfRojnUXKmT1szROXEGOxt4+4qdJCvYj9uYXiuXL4V5y88HqfPP5DrINo7elCIKIuaOlzW2dzGYG4BlweUJFpSwa6AyJ3adCGasQbjU3ldmj+Fwrz45ptx5cplaHErk/zG7t6OmfER9NRmNNFu42EV9MfZEAPzrplxcWRuOYDbpCw5laqCVDEbRxGNZT4RdHPsXUG7KrrTwvuAdrlmBj7zuhoH4xfHjh2NM+fc0as7+d6s6C3OMVhsDkvZ//y3vnt/fh5UgP/tLkFuS58+J9ANBQtMxyphYbf31+LCw/1Rh7DWK1wM/PoSfg8dz8gu0H5ZwmzsxAKIQkHTIhtl1zKY2daNJhvoB4KhNR38la1lFMQWGhOrgrU2SaS2siwq8PV2K+qjvLk/aoD45j1sIFCL43djd20W33yV840XWNk3YnEDjViFOwIEs6xaR/dgDCG4lnMfG72NVbUeQ0McO2ER2R6YCVi+C7IASZjqreZ2t2WahGXpBoJpZQt/cG7aBU/6vrsxPjUO0aY4bicODx+L3u6iGKoWtbZUQhksZX3CO9duQMcVoGYdLk1LXstEIxcNuQq0CYu0s12LogoYdZsB38sAZ2t7bdJqaGgYK9WZinl1ZT6Wpm+DpIC5FSu0jTZHXWyVt8YXnr8Uv/5bn45r79xMN+6Hf/SH4uyDp+PXfu034iuf+1oyh4uxnnvuufi5n/v5XAb9t/7eX48/+vTnQSmN8fHv+q74+//b/5rLqLdQWjK103dF7QfzF6qjqa0XxYWboHXaBbZiENxefxcr65SmglcLbdtxSaxZaTKPFlLo74ySxWX1u9dwAzZXjWFYlm0Bl89koZW0dlmvEmUmF2sNnRIsdjVvACEUC8v07VERCCaKEx4RauuX666ao6Hw6HqoJHSXNHYzszM5i+LjnavX43c/9V/j7p1bMXyoHyQ6hxFbABE+AH3eG+fOHeEaxgwqo7YKBQlPNmCFP//Hn41f+be/Chp7Nn7qL/5UmMznmpJqjIqp4hoYl7brJmvFrTrmhjfO8rjgzalLp+dFT1so2c2NlTS+9ShjZB1oP58uqjxm8qIgxilyMzcNhLpD+eChw5mUWAOq2Nkr9gbxxqL+zIrFNYEUfIWq5Noq1JwxAUEbj7WKdrqItouxVdlCpVQ02hKfunq8S8/B7E95J2NUuOZlf+9vfndOgR7kCeQF9WWAwtvLzbGzthMtzTtx7ExdDB2tiIUZIBkCubfXCBFgQiDu1hpIBOtcW7WfuQEGqUzqyOAM70UqZkbqfy2tgETQqr0w7AAC22A2Z7hGBH9zD3GCci1o/bamOojpaj4aj3VtaO2PUmdfFmxZdn3+xBgo9L6yUOjpqfn1LvDZQIimV53xKNYUuFdHXUNrjOCWTNy9Fc0I6vlzF7B2Lk5yVRxMjJBs70BkBtqAsxDQW7dhEc3ec+GSYwNOZyA2MpJsVexWmNhNWNboq9WZqyvqYhPIn3tjvPNWTiPKUINDvViSfVyTOyi9PYQaf725B4HZick5ro//194OhAZZXb1+BUbfj/e8+13JhL/2H34tSlVb8fGPXuA8lVIzrlhTfOozL8b/5x/9yzhz+mz8wPf/IK7RHSxBTZbMX8YF/NKXvhSvvfEGohfx0Y98JP7Ud/6pePGlF+Pv/4P/d1rhUydOxt/52387Tp0+RTuXY4o+mmFnkSCtk2sBzACVYV3mXgbT6WZIF1fr7vCE6qlURBabIACtni5mpynsKCJsFteqgYMt3rqOQFn+3SnspULhoUQ2ltZTUHJdAgrAnAdnVowtGCexAwqVtRdcxm2cSvitcXIa1oCn7XLmqgI3NgvtIiwiDJdM/+Zv/lbcvjHCZbbi6acejlNnz8BrtTE1ux7/7b//brq7z7333fH0k4/Dz3xAyRkb6cB9uXj5cvzH//Sr8dBDT8QP/8ifg5JOjeIqw3O20zoT9t/tHUzTtmix61bSZeBaKildbNvfgVvmZ4OEIh19f3MVRIAqZ/shatoyRYC2Oz1svZM1lKmp6r2Dh3DLMbKgn074J8v/V9fnq7u85Spn5M3xUeRVFsqgAVn/KjGqKs+cxQRlmHeRizjxMVQS/ubMXnoStGeHNqgLyv7OL3wsk6nWgfvOw7t9mBrR3Yp31tEmCxvx/g8cj4cfOYprsYmQ3cT6LcT6Ln5U+xCda0L4K3IqLnZMIBGFbGe1H2cFDOKhRe5bFm/q7wZlNmLdJbX4W0NDg9HW1RQ1zWjHMjrK9ZzCbMKXMnVYjbiaQozVwXWx0G4tVkvLPYu23t3En9qR2C4H3sHVMZGnnIHC96+ojfnldaxlewwcOQXjtnLeSszgDlnIpgvBHsR/1c92/thUXOtTWpUnC/Nu7SeTO81nkC6DYmtYdCxFjTAPBl5G45bX1QETm6IFq2qymHkDJmpbXOUufuiNG+/gcwp/WxE2aLFpubCNaGytRbDbYgYX5M7dKaxyNZB8PK5du5T96cF/7OkdjPXlhRjqrYvHHjoV3/zWK/Eb/+0zMTYxEw898lgqvN/+7U9hceviO97/3ujr7wNBzWXQTAVx1ylcFKTpvecunI/xycn41Kd+P8vK/eiP/RgC8Ej0mMsBCttAKHMKTvSFElxdnkOR4UJp5WB6mc04gNa2EtqKOrViRT0QlAVMv7bsak2Em+9dedts2jq0dGbBOISTgbmPBMIoc0oHLaJrFzI2xhMcx7hiPOBHhdFgm/uXWp/RgKSLnBQqa2QKtYt1InWMlRZWpsdgwOjSU0PlDmtOm+p+mll4Abr1Dh6OG7dvx81bN2IKmjdyfhvj3NWJa4x2NifDNPNf+Y//iXuV4md+5ufpM1CfQT8onGOqtCI5BzKaBWm6hshyewaQXSil620/TFu3aE0z1zcRTUtvsNCkq5GRkRRQa3xq5Q2mu2JU3qqsNlfCTNL1TI5yz1gRskhPt8Z7WM/T5Qh9/QOMGQqDNkvP3DwLGmhoC3RnyMDFYCCQMhA8itDrJHpUHrmuKMlMVcvsmRszh5Er+7t/w4zLAkk4w5FoAs2iZd3csm7kFkJZGX/xJ34synZ64y5+5Mz8ZEwtABmXtcCmyPZkNLcJn9uEJYOUTh/KPeV0vr4KgS/BJPWVUcKouD5iFyvi3PvSAm7E/ArEwEKCHgywuPmLEeF1Oqfg1lfvR1dLfZSqayFmZcwtImS4I43mVHT3MUYw6OpCzDmVY5Wr2IxKXk0R30JQm7FARrKnF4Flpa6oB0KvoEGXgfr9nYdSGzsn3t/vOhLcEYRhBUXgxiUS+/+i6z/ALLuu+15wVY63co5dHdBAoxuNDBBgjiJFBVISSQXLmrFky+OoZ+kpy7Ts8bP1vef3eca2LIexny1LtilZiRQpBjGBmURuNNA5Vc7hVq668/ut00Vq/H1zGxdVde85++y99gr/tfbaa2tVV5lMo99aAGmk0HQkwx/EGlbRrVNbS6sxc30qi8A00P/9Kq6BIW1jdmY2rl65Bpq5je9dg6vSEk31QNDtg1R0rlRVwozN9lhYmgNBHMZHP/on8YVnvhDDY2PpKrTwzIfOnY3/9Nv/JVY2VuPd3/3O+LEf+VD8wi/8GmNZjx/+0Q/GieMT9K0R+D/ChFvduVhWdI4vvPxyzM3eTosmKujGH/3+73t/MpYVyl3Z6uzuSkTh8p5LehYFcsOPW7etE6EAGy8QLbaCGEx9t+cGpb3GnbsePqyV2mBOnA9RhnNkopL7QcxnKIHsik1g+MC5muGSqLEw4TPPgY+06Oa+uPpltF4LJ7R2O3dddQXBW0mYn0mAKLfcmFg2jV4FccB9e/BgJVdsgAaZ4tzR3s24ulDOzXFz6gZGoysefvhhXL/F+PPPfBIjuQGNZuI0rqmVq931uY5l/6+/+xEEsit+8Ac+SHtNiSCGhgayApdoz/0hc25bWFwGxov2WtN10QWQRsYArEFhvMDfM8lK5YpSUFZySRbhlJbGLuyzSk+kpevi2L1P7e29bkbU0LrSJjrTkDrXxpIsAXny5KkMJqsoIGO6/xnFqVSjRFyNKZC+xXtFx+gJ2ud75MSzYlzFEs1ZO7bqV3/+B3A3VlNJuLVaRhHiuWyytUnDOwgacOodb3s83vPutwCNGwN0HMtrdg5GWAV6L3hc3mZs8OB1LLRQRY3r7jpXG4ShHl3m5jCrPjc3VGJ0qC/OHR+Bma1UtZJWurxC53cauJ42UBqnzj4cY8fHgfD7sTh1jcGZWFODRbROXwuTB0LBIjU3laK9Zyg6EKRtJmwWV2R1cQZ0g5LBB6w72Ip2rLKJVhWQi8ez1TSUoqGlN27fKcfJex+JFeMpaE7sDgxyT5bQcxxOqkzuhi+AKNZgnXkq1sj3QUwYNJidycRyfePzz8Szn3uG8TXG9//Yj0XryHE0dJF16NmURqBNeX/5hW9Cs/mkQ19PfeYVeB7IPIy2i3AYUHJn4Defey7++E/+JC7fvIGQb6H86hHUQ6xjXdx/7lT8+q//WvzxH300/sW/+Pfxfd/7jnjf+36ASQ4YdyS+9vXnUkkYmBKvj2NpSiCZi889EzdoT+Z3tePcuXPR29sfq5s7ceny1fjGN76JqzQdb37zW3jG2ZiYOJmrHnkmhSaNB1R2UYzlhSgzT25MEjEaGxDearVcScoisijf3A+E8OoTewKaSCGLwqB4trbLyagu37mUnvUguN/0cIPNbbk64a5KF2O0jjKzEBrBRxFm0hf0cuewq21aRQscF8ukRjDM0TDHAETTUNSgaGxqp191zNdafO2bX8j41bPfeiE+8t9+N6anbsfrn35dol9XPF73usexzgPRyfg8v+J//6f/LB574vXxrnd+d7o6CqtumMJqboLPclXNTE/zjrzGpWCzj50D5UxlrUK0FoZCfLTca0xGQfXkdN3/NLJ8YHFhXSnfbl3fBwk5PudPofalAtUtUKj9ubRgqYaVnJdz5z3E6QRotRT1yAwWj/6pfHFL+GnBH10Ty1DK7xaeMrHMwKX7YDynpOZNr78/Vzdcv04YwkQbuBNWHu5ZWBPB3a3HukzH0Ai+9fgYEwfMwYo0N6ORge8O2I1BLWhqE51qqovlpswDB5a2tPVGY3NnNHC9W68Pa9titVwTl6+U49Jt4CJC1dPXhRVvQeBhEiOwaL1rV67G5UtXIEZT9I0ci87+QWBSFTB7Km7cuAxjVWEVXUWoJMydnrqTGnJwcCwGR05GbUt34DFlsKe+sT7dl4bqnSjVgaWBb9aZGBqw8M0CyuIOQnIl5oGMbaVmmKk470H/UQ2uH5gblXQxEBbhYg+uQ0fuz3AffivKqBKvPvtcLM5Oxxef+WLGKayToPafm5tJ5dvkxhmQwsVXXgKBtUKjyCVUtGqMjPbC0OYCbGOpJhHe7vi+931fPPzQ+bj/zBmY+TmUUjWQuBSvf+qxGEYp/r/++b+GySrx9re9PU6cuCdGhifiG998AQbsin7cqD3m1WUyd/VNz8zQ/yqQhhu0EFbcg7mZybiKa6MLVSq10CeUNtbryuVLoLyFXMlILmIMjtENWCY/Wfeyg374ndZseXkxaaLlNjVa/tGNsIgKRj9zWLK0e1Ox3OdKVHtHK220Rjt0qGfOTfBx7l0iN3V/imd7vqf1G92xq8UzHuRKTBne2oZv7ZoRfutZCtfNR7DWqu6h5eeyVgZul66eJ527NLy8uhALC3OJVFzx+vSnPxkf+9hHk/fdyXnj6s3IAs3zs+kem6DV39sTE/D+H//Jx2Jqdj5jDiqwDYyrQXszj43haAg0lLoqlodzSVcE4Sayo7fZtxoaC92Ym6TxsjiMcRnPObXPBvJNtTbmkgiKsbrqJO+Z1crtmRHt6WAG5XXbjfVZJs+CvccsIA2CuX79ep4ePwmC3TIexNvNly79O6fyQrZ5qNIARMPfuWem1U2OFijujpo3v/Hshx2Efoia0ViA8Phg10UltBZwz3oHrmGvr27EQBs+XfVqVHNdSSVR6kEJlHJS+sx1wCoOYoUHegdjsBctDDM1MRCPla9Cy1eZGFXfBiMh3DDlfrTE9RtlFMJCBm1GR5hYz+NsrIquEtcyoFevXotr03MQcTWOjY7HsWPHgcV9Mbe0HrdnloC0+s91MTHUHfWHCNjVq7G2sJIxgn4Ui9dasHaT9q2ZKCNu7cAgKPjV1Sn6tRkDXW1xagyIjqZ+6cLLudLTjysjjHYfwAoTb+6/ml9/WHfAw2evXbvGWBpiS+soZIQppuamYofvv/jlL2UK7OjIUFbjcuPNlauvxac+/Yn41rNfQkga8gCcDtwfFdnU7esZHTeFfXhkDEFqj2XcsalbMyC2cnzly19BmFBYba1Zu7C7qy+++rVvxQDK4PVPvzGVRHeHxU6qYwOLIso6c+YsbY1i1UAOIhmsdh0QH+5CRnSWDDxuZSTeGpIG+44fG4uHzp/jnnoYR0g7i9K6kedT6KeaBm1QrrbKdX3jLP3Q1c1DMjOGJoN6rhbplmwiyLiTtQbV3K5cndF5EUM12KimCuYGIrvC5WEwrQiWzFlCyfX19aOwcUnou8Ljqsrq8lpsI5Q7MPsKgg5A4G9LFcylq+DW6YXZyVicn8SFmI0V3nMzdxB4FBmKZnL6BgpzDqWF8WosxXMvfAt6V8Xzzz4fvd09IBgVCvRBgLYtk2isAdRnjohKuX9wNG7NzGXg/Xu+933qGdDhfuZtHDs2gWLv456lXCW06pU0FyUYh3O1QPdD+hWuAUaRfqhcRWFmXepmzaIUDXibNalhcWXE5XrjOlYDc1UC8aMd90y5Z8bALe43hruluZSxCg2aitmEtpGh4eSb6cnbMTN5KxZpf37+Dqhlnn7iOjfUQl/dIIhZjexXXJXaQUY2me/1qHnrG898WGhkxFMkodVxF+XObnUG7wImGRvtjpMnxtFsg3Hn5nS8dvFKtLeuxN7GZSbiOj7cLazPHD468LanLu451h8TYwMxfmwIjTYaY8PHsdhDWHfPBe3L6kVqYU/RrqsxIaYH7dgUk3PluDW7Gb2DLTE+AvrAMNUd7uUmqsOqHYi3gpV8NRZX1qMbxhwGkvf1dKDNy7hB6zAx1hoLOT46BFGw3neuxT4WoQkrrYWxuO3Kbk3sgWRaM033MGpdF8d67+HnVmDigY76qNpdjUUY6+a1G3H23IPxyoUr8bWvfJkJtkpWcZy+2n7y9p14FpdAv7KvpzcW8OW/8a1nYwW3zSKlfm4puOefe4GJrI7T955Eobq7cjNu35yK5567GBdefhEleRmB2o9jQHumIrc1b+OHD0Gvi9B6fOJ09MGcH//4x9P3FvarrO49c2/cxtq++PKrcfXGdYR5LTf26BrswGznH3owVyqkj/3pQ2GaMmw9SvfrZE4Bb3fm1rohDkHUt/XIPU8sMwBoQHcXZnG7+t7uJpZoOQ+HUQjXVt0WjcuHkjHYqaKwHKDJRh5K43q+/u860Nk9ARvAaAO/QnlPPXdD0sFBGbq610EUISjHUCVaAFpj2uyTqxotCKHJXQpwcZgNyBS050lVmdtifJz+WiXKDV4Zo4AXXCHQdT4EzjQYmOzqSeXvjtJBhGffosUgp6XFZazujRjDAI2OHgclmlrdwPW4JyBFaTs7u8B9DSj9YVDFaAqvafj22t3O6/CGxXwNpK4hXK5weZqc9HdJ0f1B1sYo42apDFwi1nBY79IlZo2PL5dwVZrY6sx9EKUI+42N2JbPc5NdNzzo7ln7Z06Lc+lzdPnqTerqdD8NbpH5G8ap4FFLAPA1LjQIaHk95qam49Irr8SdG6/F1to07gzI/tDzanBraVMUXfXhX/6hikEXfS6LfuSpPTSwJZxDW4+PDGbizWUgmBWhb97aRACr4kd/4HT0tuM/Y9GWNz341HM87b6Bokp0WoOiB2HsxC1p1dJ0w2ytMEs9TOhJRWjqTfeLGIAxaOPKx24GPfd3FlAyEY+fa4m2eqyEh+qsuTW6kgI4h1WdW1yJk6dPoLwmYni8C4ayxN1GLMwsorjW49jYcZTbCBp6IxnVJJ89GLcVC+WmFSsYHW6vRGVzKeanb4ZnRZp+7oa2cnk3VnhWdT2MWBpiUt2lOY9Qfyve857vjre9/W0ov/F46aWXstz6FhMnGnOHnrRU6e4zLs+t3N4GjzG2TZj23jP3xLu++92xtb4Vv/s7/w1BvJUl+vW1FXr79va3fVfce9896fMb1R8cdHyn4+adyfi5n/0ZnmXQLhJJfM/3vTs3L/32f/3DtFgGvN7/vd8fP/yhD8X9Dz2aluvlly8ghDVpUYSswlyTuJYZz8zUrbS+2wiV/eXCtGq6Ha40eJq4Jf50E1wJUuiMulvcxJO9GlFGVn6qBnqbZGS9ReNDHi6jL67LoaI02JtRdqxrBtwQitX1JfqxChPXAstd+sVY4M4UmYTmEWAYEAeDkqZvq/gSpSBcJhioHES80s3rtdBuqooKz0o0hiK9u/TKh7RrrK2IibgC4rJ7VfUB/ViNF154OZ5/4UJ85L//D5DkQTz04KPx2CNncb1qsgqUBwj7MpfEZxm4VjjPnH0gq5N//RvfSiXsCoZ7W47hllga7sSJ4xmcdeOfcQPdtZHhEfqvUrHQzgJ9te/FEQvG2xRol4GNu+k2OUbjOSLaCkbTpDDdg5m5+XQNrC/hcn1PFvlhPnAHnUdzKFQoFdtLRFNsqjOnI4PAB4wJOrmSoqLCMvIsK6S5zX8TWT+IPpRoH8qoUBIMznoFLn9k+Ti1L4OQcUaBVZ6odPnKDL7YWp7daQDq+971RIwNdMfC4kbMYyG6+L0auHKAZVlemAZ+Wd3YBOG9aAbOtWAB2tv68BsHIFYPFqKFETfwvf5xDYyDxVndgthAylxlAeYcrse5e3rizBhQ62A+lian+fww1nGFNvdr49bcapR3K8DdEtodtHNyAqikdTyImdkZXIRliLsGDDwR90ycyPLzq0BBcymCfuxtrcXU9ddiYrQ360e4meXGnaWYXVyNBWD+xuYBGrkUb3jjWzJh6t/8u/+Q8PcXfvFn00LJFFoOrYgHwmRdTeiWOSHQTgW4u1fJ8udaAw/sNQNwDPfjq1/5ak6e6/Ju3lF4fVn/chQk9Lo3PB4TJ8ZQOjvx3IXL8eWvfh2kMpcbkDxtSytmdusP/uAPxH/53d9DiUzxeX2cvf9s/Kvf/NeJnL4B85oi7GG/+puuGqj8q3HhXHqbn51GcHewaFYCA6qvryBcBg8PUpgVCP5IlOPv+sbF0h1uF3NqTQ8Rkuv0FvwRPnuoi8uAJmK5US6LrKBIzJjNU9r4O5cqEWIFWyWUNSJdVoaxlQQVg5mKrU1m7i7z3KL+ovcp8/WgCzedGcBUYAwQ5kYnFDwyQV8NnNekMnOTVBbJ2drDwksDeGzNTWxWPt+JlY1dXL+X6HNj/OknPhUvX7gEr5bi7JlzefaGpelENhv0w82AJpAdImQ70MKgqwHEPFgIRZlGFgObOzNBta5Y6DINDo7Hw488iuGawJr3pStgAR2rkiUPGPvCQDl+V3cq+wYni92vjk3hV7m5VwQhC4sKt6MUPLAoC+MeuDmP8UAP3yocaW9CGOoy531Dt+FupmUqS8aUm+uYQ3el7kOXA+gRu7g8+jKBV4G76A7gql/7JZQEQl5WSRjhV0lg0Xch3j6M3dnRkqcoX8MvnprFN0fpmHJ9z8nxeOiJh+LS7ZvRNuThpKVYW9iIlpomBBG4V1bj7scOUG6/ss5AtRB7aDoEFCZ1jdZNYJ6cfVRxuDjlq0NWApYC1aeXYml+OnpaduLEcH2cHG4PU6RMyCq7WxW3aHFpBW2/zuQgbDWVOHXfMSzvAJjNTTsNsbHiISlTadXGjo1n1qUI5tprN5LJX3zxeazHTsZKLt+8jYXdgBlwv9CkogqDdFapOv/ww3H2/Nm0dm6RNrnKgJ3B0h00trvs1MLFPhgUFUKVZ5Yg/G4dPor8O0Eu/Wa5dqC9Ql9sFwYD4guGBUyYtKqaffo7ig/ufpnF3K9gG0bQhaMKnkVVHrj/TJx/8OH4j//pt3McY8eOxa/92q/H00+9PiPlMo2vhYVl5mM7A8vJyK65L87laoWxFGs/mpJtHoHfuy4vjG3BcmVmIW24WpCJU5u4CPTDtwrEzU0qC383QGz8Q8XhcfkulSoEugh1+N/SQIFQGYkGeoC/pkqrAFyK9XRwEYNKWJQg/Vzic5OWyk3lIprI+pL0KftFm/5zZ2h1rXkWIDMES2HUaookDzAqItZU2NvGRhrhNQSpqSb+7JN/Bi23eF5TfPSjn8jruntG4sEHHoyJiUGEaD1P8koliTVWUagAVEwVhQmFKgLq7OwP66Y6NnMhfLYrDmVopg0QpZdKHSDciTh9+jSud3+6fy7ZMsFp7WkwlbT0N0bo36ITXUAr2IvCbMsEN5/jKqJ1Vtu63HejQmlIeqhwjBsFbqQrMLpARYFgUALtWmHLuFq6Y4zFfJdceUKmXCUyhuHuarNEq37lF34oz90oI3hqN5c1VRI7ZUunmTRk/cj6uOe+01now2rK66uLWIzOWMBlaOweig1gW+5VoPPzk1OxOr+ML2vU39Owm6O2tR4SVsEIjSIhYO40ncLv2TPwYpRWK4K7QjtG7/u517TcQYSkra0rNi1Eu7DCIOZieLAhHr7/VDRWMdH6tDtlEAPQeNFzPFYQXg89aQjPehQie9SaZeFvzUzF0sZKNLQ25dFuO1OTELsSH/34p2Nqbp2xlWK3UnN3CQ1iMVGeJeImMxnI3XdDIABhcNbFvAvhUshEDUyK/rzA1qMM/YnR5SdEgbmRJ8aOywSd3R1rzoUrJb6MWmtVmVqu86fZblxHPw72YXZ8/CyOI4Pzdgu0FaFEILdvXs/zTd7whtfHH/7BH8X03FJ84IM/HH/1J/8aFlSLtZHjUXk5t43NJebXDMelLCxkfkCD1qzRczcWUyDdx+L4nCsVmXPnONzPU4Gx6G6BKBBi++AoPfzZdr1pdx83Emt05AZovTJwasCX+6ShTO5bWDyDr28RFbMVLQRkwM3do4c1DWHxZAXOucrqU9xfx/NqkBTHZ9BThWQvLDXnEqlKWpeAWyA93zBNB3VcD70NCjfUI5jIn9dVVZXjC1/883ju+Rcz8Gsc4Pd//w/jxKkH4oknn2Z+tzAE16DTfB4S7C5hV9BUVkAwaOKyrHkZKiKVJkoc4RUBiHIUvGqebWylBaVo7YnmpuLUc1cA5aHmppboHxyILsbqEZHNre1hmrvFot0xqxLJvTgIrdvzdT3kI4XZnZwqkX36IK1l1AwEg2x0TdyAZsKX/RBhO28iE3nWGIoK1ziewVcNVC18poJV0eSzVRq/8gsfqKilXL6xGKlnDqpJhU4bwM9eEMKJsfFYXsW/qbLE2lb095VyK/Ts7GpcuTGD394a9W3N+NEMHAjuZi2htlFufWWZSUJqKXQ7XLLKE6LNVYCYamKwIhZaH2wv1sswK8/bWEa7Ad09yHZgoCNK+IE1B1tR2Z6P8f7meOiB4zHU3xkN+vX0eRXUsGrexgrW98ZsWBC3d2gwtbtLtx7f7wlHRo83sQ4S0vqVPv5gB6WAclxYw31awo1BqHb47hD/15qHR0IiE8gQ/pQJ6DDwUEK7fsR1FdfumStEyzTs2jr9fJiadvSXzUWpwl1T8Vp+P33pZHGawipZe4GHMelueTcX31qOWubGhJobjNN1957+QVDRPelbfuyP/jBOTYzHd73rPfGNb72Am7QTP/3Xfzqj7SoIEYRM66Yk2zcz0nqek7fuhEV1rKWwy3hkJufAV2bgAWEtnebOTRWX24hr6/T1jaMgTbwUcvvvdmYtn9DWlSZpLuJQ6RSCWxSY1boWCUWFMnRVzcrnJXz3iYnjqcwW5q3XYFnAlbh1504c53MZO89nObDEPYoBXjCHQMuZL6aiGbTiGI0XyOhaWf195cugubtJrSdizMjAant7d1y9+kp8+Nf/PsrHnJEH47HHH0/eHBw9GT19A7E4PxUXXvxWTKKMV7Iatbuf3duiAkL4QT4GeHWJXAmSN3RvfIk88vhD5jiFNJWIaNACM7W5ocoDmc1XyGrhKFaDkykzzJdxHRWkdVmkWQo/CNTivSqDzFSFx+U2M1LlSRWyLkihKDcz/bqVNlxOdW5d+uTx0N0ELatWMWfQ2tqvblw7xEja790DVzcwzuiAql/F3XCDl65GgSbc6GUA0YyrtTh98lh0tvdG9WET2vU0mq45LYXLWybACJ/NL9/eBmrjWljCW9gt65tnkMthaCsjr3ZoHyLaUVNdymhi0z+NROuL5eYcBZJ2zVPwFGp3GTY018C0MBx9UyH0tDXyE0GrtqR+RxwbbI3hTnzghnZGXwi8p4AtL67E9dueBgUhhbel9tSsrnEfwFRNLW6oMZd9Ny6+dDnu3J6Lde63SIsBIelvKTPvreM6XSYhZib9GFBCg1sFy6MPt2DudRSta9cuGxv8UThVLh5uq4+Y+/eBd80N7oFQSYBcVDS8DPDtu6MRYZMB013h9/0DD/cxx6A1Svi+rZ1dcZJ5cB3bXP2x0SHQxM340he+iEBv4BpOpPL44Ic+lEVjFBADYhoBA5mumphDsewhtLiNhSIw3RnEwRhM1FJQtYa6AMZMZDxdD8XagKZ91bIXSVHGLfSDhfcyGIqUOU9hgEb+nmNDkEyLdmmQYTnCnO8iyQrhRdhNWV7En5dJXaU5hktr4VoVj31yCV5ovLy0lrtJV0GGbimYn3MPxDZ9RvCG++Jd73xHHD9+KoZHj0dffzdWcS+6O3BlS03x4gvfjOnpST4DBaNULNN3+cqVqOCv68MPDY3E+JgHAp9MpXzzxnWQBOgYGVHgdStv3LmRcTvpInrKDWX02fyDYnXQALiuI8Tnv6zzkYoCxIEhEA0JLV11UYnneZz03fM9zEvwCMUmlJmWP2M30FW5aOvo4e0SrccU6KpWQ7+tVKCuuBnHcfXGpWSXRHWrNPS5EAH6SFeDeUjDLPpgrlSuogu3+Ru7s70MxCOTJn6pqKv+/q9+oLKEX6+C2FgvYhKb5d2MURjYOQbkb23pxX3oTaIswViHlboYGRxHQIfygVpYNyQdoDzmmWRfRQFVax6aMFJElXcsSILQGGDU/50BGlsJSWbRr5LhZNStu8G/Hdrd2KVPCLzaTsa16rM0dkeiqyiltoboLNVkzYlej4Lv743BXnzbGgtrbEfVThXav9haPTOPZt1zG3hHdHb3oqDWYh/rYrZhpQZot+PehXQYYGruFWIguK5MGYStgAxysjPgA/LQ2jIBMozxhzwK0TgEb6PU6xv7sYglVmlkdBmmqNCmezKkj9ZEK5tqAQYz3qDAWf5fZbHrwUhaPCa/vaszzjx4Pp58/RszwHbt2o14mL87280gbECRuHK0AkNPpwK67/Q9ubltJZfu5uPGjZsI1mweDfjU656OUyfPpALwfEvHmMFJ5sg5cD+AAi+DyvSpsHinldT9gAb6q/rOKgC77/iMmXgNX9+1nvrrtMu98oE7N12lcBeojOnLOXU3rkt4JqWp8IyLmKPhocQmzhkotf3M0oQvdGV7eroyDuZS3s2bk/H1rz8Hino+9wG99a1vwjU8hrvwpjh2fCy+8MzHow1r3MKzP/PJj8UyiEQlp3tjDo+KPEA2KiDdvaoDFKM0hbamsHvqt6UKXWXB3uXcqJB89iqGtEx/HY9lGNMyM9YsUQd/ZNtY/YKGRfzCcaThNFbC50kjaYkc5BImfCRfqFCcFwPCLc1FQWDnWhpnNmcJt7y/Pzzr063luVyqgU9U4UY5ja5u2iG0FXk1p5Lxd3N+nEdXuoplYnkYIwYNRIemQcj+7oGq+gd//4cr1jxw3/gGimHDI+ywgLsojaFhCMSgS639MFw/xNqPzW23QHdBKbfnuqvMPewyOzPO30U0Gx8ay5KbYdIP1DLe7QDMJerQCnuakokmliMXuksw4WgNcBzNkgRTS/Jlfl9bw2Rh+Sx+s6IyQ4HsoJgq9KXU2pc5Ew0NWq2lGBlujdMTPTHQcphb25toZ4vxrcOg09OzMbVUibqmzih1D0bHwFgeKHSIt+sE79O/yeuvxdzNy3EASmqohtiMaxdXQj9N5OFe+2R+BUGfFAYSCjvxJhUJxy01trYBbAPJuHLkyVhFlW8rJBX7QHIJTNLpuUhD/5ZB4C0rj2/DMMLre4Clj7zuyXjp1Uvx8oVX433ve1/0dPUlRDTJp6OzXTLlCsjtOzezyrZpwJ7L6hwI9T0sdm5pMZmkC8vaD5x2Q5NZkDpUruHL7KLDopZIge6UZ9FT7gNgvM51lXEW+im0zSW1PdAEbpF90BCkf+xvjofffdfUVudqSypWBMgt4NKwOPxnDcanHzQg6rDtVaxgrhLBg64kiYSyb/TJRDYj9lr/p556Q3zr2RfjtVevQo/OGB8fiv6B4Xj69W9Fme3Ez/69vxHf9dZ3xpl7TsU3vvwF0MNCGrc9xmfAwqQhAaMxDlPqTbd3ZWELpJZzwss4gGUILSvnEZaJtLDeBgRVpG4RWGJ+VWIm4pmKb2DU+iaOUaWkAinQmDEbngGtpI9jSpfl2zRHIaKIdNGtN6ISEUlJe10WiJnyoJAnqoVZPNrSlTePbxwZHc0K4booyp2IwOXspeWlpL2xp+XlzXT/nQO3qItOPHVMY910N7eigoJwhQgkoZJwCbRQErobMvRh+YCbumIrJ6wlnn76u6IWZtrZW4E4nl41goU1f9wtsQUM30EBQAM6ZufV0KZ6yiD6PFBE5uKHhFJhCN+cAwkkEVUKCqnLPxJGzWpwT0sihLMmwRrWUu1aKjWiuMyT34yFlbnYgPBLC+toTitY94AUq1EI89FctxPD/e1xfLgt7juBUJV4Pkpoe7chrt9YjNuz5Tiob4v+sfHoQ9j2mYxJrNnNa1dzi2+FiUU8YhtUvc9v5r0vQa/pGRNrGmPVtehqBASBB0ELCDJCb+VwD5FxCXTNw4ShqclEphybzuzuQAW3QEWaJ5gDJWTEWYFNpoJRjKu4ff7cww/HQ088EZ/+/BfjLW99W07omTMPgKR60hroXyqcLl1Kp+314swSGSgZGeWWOxKRcNFbHqNAn0SHJRikHnQj4zuPRuQNrBWl2eiPqILrcg6dL+bGczUVdA90MiXYVZPtrcJCmqSmYBfCUcRuVBLOte1rZBQY4x4yvsHJJphRnhCVyvz627oZyejwib+LuNxfYwq+uxM9A2YWVKBy2triucz96XtPxYmTI+mijY6eYMw18U//yT+MB+57ICaY390ti/ky/vV1lDA0RhFbVd3YkSnYriB0IjilljaU1Fo+Q0WpYLtKUSM9kgqMBcNjxqTq0OrhVnI/OkcWlQj9jDFxLwpGmhXLsm61VzJ4Mb8KfwbAebksrXRU04YxLRFH2RKQzKcIRMXindJQ2qpQlBcTIV3eTzeGK0QGxVECffHAecZ9bCJdR5OjNErO54sXL8RnP/d56LCZ/dDgS98KStUK+QaPNfga6aoP/+qPVoR/1kzwqDR9aTcGWaD27H0nEBwz9jTmJQZXFeceOAvT6bcexqOPPp6ow0CYh6M0NPkgXYLGqGHSs46Aj0Z4HJQwcmbOE5ldGy+CJb70XYXsMrQIxIK1wr20YNn1wrpJ0LQs5bXYXF+KnfUZIDOTh6AeVstMVt5pTOLldlk0cRmltrW+HHVmU3a2xPHRgXj43OkY7itWJzZ3q+Pm7fmYBJJbMkwUcP36zVQIJXzADRh/hwmwf1oXkcG167eB8RspvGsQR4Ew1Ti38CIJ+taDWLT2RrQ+16yXd6DtOvBtJ1qMTwD7dMVcRfC+A/1SLQqowaCg2bFFvYLq2IFBd3A7LD5yFkXxz3/z38ff+Jt/HSTxfib/VCp2rYOl4733kH8gZxQhv0EQlyzzuAGEzjoLS3d3DeYSNPMEyXnnDclghaIQGbqzU9oyTn5XaRVWrxB+3QGZMZUJSGmgfzAtmX+rrLR23n+UimwbCpmZnjKey96WINTKOQ9e09ZWyhUXU8StSqXx8T4ZVmGzXz5bpaOQr6wtx2uXLuNiubnKFYXWeOKJh1ESuMEIRH1NMz56Rzz73NdjHqU+MYLyAMGZ8ZkH8tI/9124BdtVI4/h724vZVKceQ7676IH+yeNRdXC77VVSx8wlwieJRYSFTDmSlWBCFQEHbi+TQi7Y61hrlUS9jtTsRE+3RUD2W7kUpGqwJUDUdUG7+U166p6vGELP4rd0O6sVXG5aTIRBzSRHhqxrvaeDOZugHz3GJ9KxW3y7pPZ4B63wve7lwV3fHx0GLdzOG5PTsa3nnsBOW2MJeRf41dfe8C4XI1qTB7VwKAkfiyTqVZX0LAoCA+0yd2dMNPAQHtavZWV7XjwgSczuuop4i9fuMKDjsXIyGh8/M8+GotLc3EAI+peuPOsb2gwegeHcj+HBLH2gGu4Bt90LWQ8mc0afsI+l8fUjgq7CStmXpp85A4/mW4F9AAPJUwXAjbU4l9xnxOzi2uwvbWR69f6yQYiZXiPT19DaHElM+d/n/vc0VpDO7U1lRgbbInXPfkwY+zBD74Tf/rHn45Ll67j+2NVm4sgkcHTap5j/UTPMnAVYHpmMV67covJxUrCmMwvjGx9gU20vnU8PdU7YmRwIAawtoreApB/k366vbkdGpZaSrSHMmXMzEEykBbY7ewqxRossQpTR8SDbddRVA0t7XHmofPxhx/9s3jz294av/xLv5zoRdQiI2qtVFKiLmFzKh8Y1mi8roHtuwRtrQzHrwXPmgUoak9xd0u3S2LS35eMq1KW7r4UUAXZvvr2bwVCOK0bYaxCq2p1bF0uhVsk4rX69Ub8rd5lG0eCbhu6RKKfJQTTvTvGabKUIgKpsfKlECqUtu89Jv7RAkrUitrL9HsbpbENQlqJcxiAU/cAtV2FqRKBekp3c7rK8soOYxzoRUFAq2effy4ePHc/yqkjbk/Nxvzicrp6no+Cvs79GK7mufPXbFx3Z3rCuqhDN9nAoShH/hJF1vLPcVk/w2xJFa4G0ZwbjZt5Gya5KQuuuqhMzUFRmYreRFcZi0JpL6+K8hBU0LqG1j1HjS0odXgbfZ2xHedIdOYUWepua3sjM2j3ccHLZYwjctbU7Kl6ZlKaBIYbxMVuMMuTyHEV1xGQTQY77YHVokK61dxYnKlS38iIVBK/9is/WjEq7iExHvZhotTq6gbW1yPSFmiwGZ+lNX7w/T8coyPjGe1nzugoDU9P5gaYlru1/e2xwm6J9l3gbxZugSBNwEHhX55laBQWQsk0HskujG3TD0KZSGA1pMhBP7pI0Ck0pq6IWlvYvoIiW2BQbmKSRDVMnG9fWnI1vyXNPInIzU5uTtvbx43atszYUsK6DcZXgzvgrtPyKm7FDtSruGTmJjDcClwSuhCDICmturGQRj5oAprfvD0bi/ShjPDubVcSVXjM+x6TI0RUsoxQT4yMxSpW22U8BdU6Gm7XbkM5SnyZSBCuL6q2kfG1JrUok5x5/qdQbzGJZXzE02fPxRrP/PSffy7+5b/4V/H+7/selIAbgXAPucWAqfT3Xs+3lBiiCCGmcSMZ0j0a5hO4quEORP/mEXmd1kfGNR7hEpl7Mszqsz0FO5mSefcDf5j3cSTw7up0zlTqBsFUINLB7w1Gu2tUJKpLoVITwtueeQG6klrLTCJCYHy2hoEOFu3w6uvHX8bIuPfjD/7oY3H15lTcc8/JGB4eQwm45RqBQqgquKrodubVTMYiP8fCLRosTyXzhLTuzg788uX4yEd+L3rbPP7wkegbGGPkNfHCiy/RD8+H2QJpuIJRF/PzCBy/e5as1cg8BdzVBldmVIQHoE8VmRmNjfC1QmhBH3lWBGb8KveVcJ0xCxFpg6t28IO6QsWnUXDu5ZN9+HBn19hWQWv/qRDd42Lw16C/z/LmXL6G3pUKKBtEr3FcXV2iLXMwTLpqwP3ujGtXLsMn6/AfiB/6q9Lgithn/hfXQKKgKF/Tk9MZoxApikR8TtWv4G64Fm5cwuzEMppTRVEde9Hf3xebWHULhLz/fT8MROvHYu6nhZUoWgGtv78LD4U2WQqd3okC9INlPFNhtQQymIIhwwpnBKbeq3Xxc4MwLqW59q3SEGWo0YRiWsgqrJ4ujFYyy4wxmd6f5dOFYfQlo7Robi1YfscEmYTks7kcxit84yqFwaDQngcTgzQQktyQxPjUyGvlJZTgHbQt8BJXwV2A2A6QRlf2fRmrovXeQUkonFEFzESpmK4sAznedphqDmZ0S7MJSx2toJJGE5As6eZ6tvkj9qsI9KkQFFBXFfRfswCsfYeeZayM55Wcffix+NjHPxM///O/HO9619thnh3FAPpbuwHFp25QUwKLDQxDqqSFwp/KdkevVgzG77SdgUi+FWmY5WehnipXOqCHvoh9khlVvAUELUqguaHLOEAKidCXt4rDlztJj5SK49K1MLNyDWXq2RKuIlgzw0CqvrKIRdhtH+yTZ7D6LMei8lJx2JbCJF2f+crX4t/9+/8rxzU0NBonTpyKUyfviYmx8ViZmwaFrqHcu6K7D+WBS2V2q+5H1m/gd1fwTKp67dJr8Yk/+q+41aey8nkn/K113UQRu2Fu3W3ezjEWVhprtKTcHsrTecs+Mj5XqjR68oplFGtAAtJYJOgyqm6dAUIVYSad8c6VGoS64NcCOTUybqjnEzCCc9DHE8EM8BcIq4p25cHaemMYxSqShXudG3nepxarI56qZxzJOAkKEuMs0ss9LdykMro5vRRrOwexgQ72TpsEOKRsGYx2KdxjBkSJVb8MklhdWcPNwMqiJLRKIov+7oY4/8B5/HMLlka8/4d+OIbwZTzM1/x/X06cb90Tc8cztRa/yM8UUAVbxjWl9ohhitjCDn9jPRFKfR6VigNIxcIAdRf83c+KYAxThNAYKDKNtQUFov/l9lmj8Qq3Zyr4DJNKfI6T6N4Tt8DKgIV/rLLi+fy+z0+VgcugRrdd9nPHZKCt/+RjfxSLywtFdHr3AMW5jRIFijIxHhBjX8xxUPCb60QHjsMglNbYYCEwE8baAsp5AIyR+SYsQKvWjTa4OOlnP2V8+6318oAhfxbtC7sRtLT2WBLGs0HbJ+8/hz9pQK45PvQjP5wJSEbojfEYc1Dz249kFH7XQh0FIKVJMi/tSlNpfTQvMqPKVniclahgXi2Ry36u6DivMrqQ3/vcRr1eBn7TJk3wmasgIgef4fK3kfUD+mWZNBiO+1eX1oC/7rvYS0TpblTnRWVp25mBSdvyiP3yO9ug2eQnFZHFVO5MToEm/iSuXb+hrPgfxqQ5ESkGMK3n6Egfgj+A2zeUsQODcSZstbV38jvuIwIuC167fCE+9tE/QZH14D4fy1oKs3ML6Vqr0Bybll9X2ThG1qVg+uQh60a4b8cYjxu8DJ5XmIe9TfdFMAfQXF7OArcQUzSgsjbwLv/TPG2JHuEThKyI1amceUBFw8nAUxG4jVwjyg2piBF0ZEN6HK1CqfyKYw9L+SyVrXE0bkOGML7OQWPhfhkCuIZ79cw3X4zA1axGKahErUTfgqYoteLOG3jn3iyLIJIQRbixa20ZuLKM0CBMPaXDePp1bwCeI8R1HfHAw49EA8R3tcJCMwVjFT6nwScFqCCGR8p7LqJxB4usWLS0sDRqNk8PcsIdrNldDiiDW/7j3oTJEKcI6rm8U0EgTHqqYtCbsbW7ncGtoxOMbNdtsDVcI4qRmBlBZna16sjlXXglYYtIu3Nnwd8MDoJnzJY0CSpPm2ICZ6ZvxcL8JIK2HTeuX81cAs91VKBN8DItuJ6+mmlZnTkGwGUm1tUJlzv3D9xUU4mlNatKo5RQoF2dbdGCwrI+4t15ZpjWVviflCST7meOO4VaKw6TGBxdUsnx3Vve9R6YvCUeffSxePNb3pmITe3P5bkr1TmRXlo+qzCZmSiDqLRFAjK9kD/plEzmKhPPZ15kyEP6bLxCWvi5O1xVMl6rEpRZrTZmWTkzSV15cL+F/d4s72CR+2JwcDDbFW0q5VZ3si6ogTnnSHdjcWkx+y6ClP9cFrdv9nUd4dPiSajkARSJfGW/rUL1yU9/Jj7/uc+HOx3lgQwsI0ONMHdne2u04RKolDtKMDywua29CKJb+n9k7HgMj45HV0dXxriMj7128VIqJ1evin02WG9c5Qww0z9RrUxr8pSnl7kPwlUF1b3KzHduAWf+RYD8D+1S8BNN3UVKKgnnWVfXuS+WnI1vZJl7jKnL4hZZqoWuXpOJVPw0zpQGk+tEN2ZlugO3oQ75gr4u55pvIr2T95NeDdGGwEtj++38WZfVXKN9nvm1Z1+KFQ0+vOMcWbejr6sUD56/H5rvxysXX8Y4gOB/6Zd/OI/521jdzLexiTLwumZ/Pd79rndFVw/E7B1G0LGBMIc1AxrRPokEHHIKe/F7EoeXTCS80U1IQb9rCY4sRCIJBlXk8JeKeyCEsMlXXYMncRUBnZwMGFZ4JhCzJL2ZcgUcRXnwHJ/nZKhsXFaTqVR01n6oYUKEgkJwg4paRBOPXAtWaXm2gqdhM0U8vz4aqlpyT0hDw07MTL0aL73wFRh4OXZRBFpVz0y1UrRZlroCOygDFYO1N/f2dBl0tUA0uGmmUO8DKa1ZYUFfVzb0u9GNKQzWhTAuYABShWGcZx/F5cvfpQmDRhhVZdUxeGwsRk6cjI6ePp6l738Y73n3u1NItHIuY8/MzMMQ+NIoWZWOPqzKTUHW99dHV2lmHQKUhPOjsgVnJLM6P06qCCQfzu9H83uEDFJRcI8IwX0I3i+S0Pq6U9HoinUWfK47Ip3Hoop2S86NvKBCSlSJAjLjUmGxHd9e4/zqlqkkVXpFaTZQDl2y/N71mzfzs1dffTU8XFrNr+X2+wb4oQZEODrQG+/5rrfQVnDtXEzPTMNLolzmC6XucQ5NzW0ZP+hCiTkXGjbHKX8aCC/4tchr8F2Gp4znaP1NqnPe7HsRhK7ADxojfq9xuRlXgP5UWZwHwVThSlfRQwo96DcVAZ83tzRkxTH5uCoMQMNP8JcoXZRYzB992TdWoYuuO2GOEQYQmtUylybPZYU5DIr9tkq7Z9WUMdi6NVb+kvdN6y47FpSN+RgGlE1nb0bpHDt+PK7duBbf/NbXU8koklW/+Esfwt3wOD5g00qxf8Py6ntAqPGx4Xj8iUdzpaK6qgmfq5REzRRhoJ0dsTK1HVBLS0QtlRNrAM0JEyEUG2kAuhJUAsE8adXwd1QAMqETo5Lwc0/X0mdPeEYbRwyaa9E0ur1dbHRyD4NFX1Wwpt4KY23LdpzstJZaTi4Qfi8sIkBYQCssr+A+mFtgcMb4htWbzt1/PrbWd2Jp/g5way/mJl+N6duX6CeWivYy8w4mc7VhB99+G59uaW07tvZhZBSytDMpxZOeZWxPal5bmotSQzXuW0cGtRzObsYKYCwslKFLD9xhCKlMdSv8mWvp0oxrjt93LqpQzpdv3IjZpZW47777MoPSQ4rf9MbXZa0I6XqG6zbov2veBsY8LDnzEVCe7qPIBDBcIOM/9k+aqrATrTAXugAqHzMJffbRvIjIRCXeUyiPKiB8ceLUUdKclk00VGLsbuQy7qA1M0Ow2Dm6me1oOKS9DKvrs8Pn1vbItG/Hy1zJRz7HvAefqYW0H869MNvNUgqdMN+aHv/5t/+v5LeR4cEYG+mn7X1QW02cODES45YB2N9gLmbjzu0p3Mh1hDtiDJdtfn4pbk9Np1L3DFqPd9gH7YiMdSWdI8839YS3FBbolDspQS+ZtQh/peKV3xmXiW8HNRig0mA0l7oRMq+Rz91Gb/GcVsZXyIauhFXXdOtctpyauhW3b17LvIxt5goGSD52vCojmJ05giYgY2lojReNn/Lm38qG7UpDV08Kwyjqd1u+CqxArdYk9ThLCwjrKrnSqPEsZOQgrs2sxJWbM6Ao2+OeWub+l37xg4kkzJFYN+sS2KevdbDlVu/V6O7tjOPHx+P+Mw/G+MjpzAI09dj97BbUUKvlhMpEENtJzfoCWCqDHrlE5GYIrAt0QfCFcwa8VA74kqCJJjpdMIiIw5jFFm0VwUY1rsrIe9yDUE+7zSiquoSCTQmzdB081MbNLjKTe0N0PYSi5YTKBSpxVcM+JfRGCXkEGrKVSVPDgyO5Tn5YdRDf+PqXYmlhMvq7mmOnvBLLi3PAUhOwDmITfbi0thOLKNT5hY27259RhDy7u7MbF1Rm3g2Lw7g2XXOwE+3A3oGejrQ2LnEd4KceKYk6uY8xpMtxVzk4mdi6RBBnHnok1g5q4z/99z/IU6Je/4bXxShQ+aknXheeeNXIZBq80tJo1YeHx+PUqXujBktkO64IGSBTOfrsxpqGpL2CroKQLt6rS3fi5ClcgOXcSCUkTfi9t4Xwf0ehOJ9aKpGAFlCoTpeTmUUldbhUrjbobqoYVDwaBV+6KAYR5Q3PqFTRGPA2Y9U9IcJ38xGkgajG9lU88ozaVaUlT7gkqVIyBuPy+8VXLsSXv/JVxlWOE2O4E0N98KaZv1Zwasf9aI6Tx08g/Btx885sbgNfWkQYrlxOC6rwa0RSMeAiiMLMYJRB/VxF6ynzGrziKIAiwcyApTEk+70KnctV9dEzeCr2qzvje973Y+l2aecUSGMmCjg3cG9VLC0vxKc/+t/jS5//dJgw1ch8eYShqyem7bspS/oYq2lpdlt4UQZPWuYSN8KUKETrAq/YrgbFeVUeC/S9n+XnVMoqvqO++rO8upJBVo2o28ZF6o7n6vxWVpMX0Ri4z5jEL/69762soBzKm/uxCly1hmFu8CgLlRFmYTX+ukfbHRsfidMw4NDQGK4H2qoBS0Lnu9qt/FtKyCNqMDmjEbfArd8Ww4VXoqqyhtaUEYxSN0ap03u6EjFI9GTA2KE9o6wQBWuIJKUvuJeRYBSHkAlt7cE/QktPczKYKWIQellBGX5Lk2xVIpl83f33XgsBMkUcQTV5yS23Qka1pQrKdGGz87S4165dz7Jzra0miFXFHMjC+hEuEeuSrK/rxzIp4WHH0IeHutVWFODC0uriQtYR9HSwRpirC5jd04mblsLCJMr0TCzDS7h61AczAP2+ESXiCkNVqTO+9yf/TvzO7/1+/Nf/8jvxoz/ygXjwwQdiYnyC76thIOgnmoJ5cm0cZvMYAM+sdC5ksFcvXkS+DuPs2bPhaWKeBG/1LK1UbnfmuQqyef32QZo5JwbmUviB3KZIa91V1lou3Y0Cahe7OlUgKjnnQZTmXBhUdi+Jyt0AsM9xlUj/WB/flShdQ3m8AiGMj9iWrkcqBOYGnw7Fz9+5M9H0dA+L9lgFhIJnK2ivvnaBuZmJa9evxUAfbkO7Sgjo3tka3fjXo2MDWcXLmJBnoUzNrSI027lkv7O9mLkku2Zrwi8aLONnewdued9HgVdjbd2JbBKcZ5Bs8syVLMbsTMkzoggP3PGAJ/MMVuGN/Up9PPnEm+OpN76D66Cppfh8DkpydWUBHluPqcnbUdnbiO7u9kwFdyrS0AFJe/r6UQQN9HMhXSqD5a6uWb9kB+Uq0pOXM46I8KuolVEViEf0ifqYEGSgWEEzLuhneWp5Gmroh1HT6NYgx5YBrEZJ6XpvH1RF3+BgPP/8N2JubiqVSNXf/bvvqqxjGXctDbdqMMYt0zuxjt/lJLprT9+7CuJpCc/dOxFveMPTsB0TDXH1B90Krq++vmqxDsvVlTJTsdqzMVrbY6ivPY4f62TyXWazBgBIoKUeBbQBURQa4Xbhpogk3M4r06TW5KcMbS65ATVX91zWaoKxtYzW/tvZLuMyQBdakWENfqq8XEo74F7Xy71RLSo0U0tbei01q/ERBNLorm6TcQyrNOtve+2165fz1K3y5jbtuwTn0XvCZ1Nftaj7qcQ2oZPEd9fd2qKJQaYUN2AFGqIDASzBuG4wMjiV28HV/lwvFNR39KfulcJRz4Sqgo4/9GS84wM/EX/nZ34mbt+4Gv/H//EbacFaW1A4ddaRRKEywVo6V5HcJGVad/rVWl3ah58zoUrBEh7LOCoAl+Gy5gKfy+wdnowlk3GDfVHApb+7G+2tzKZLo19tkpNvN5KpYHxZnUlFoaJxF7DxEL8TqShR0tJdtMJa27U9g5ipiXiACsLf02XEaCSiYIAGRg0Ku8q0iPI13dgbKvCKa/n8iEuXLsbnPvf5aCs1Zm3VfpSFhxrdc3IiIXoWKN4BB9QUCmcLZT9960rsbc6lcO4dGCguBEt6HaIgDvlFNKWPrzva0ii/FQVg3C7vpjv7aCathkJEWH1AP+U/BE74L/r0ZxWQXaSmsLr6YBZosUpUlXkJno0qevPsE1fnPAVPWuqu6pKLOFMxMm7rY3ichLlGunoqYQ0zajp5WZkQXStLHgNRxnjNLXjEJPOqMcIIOw56yHxY+Mjlzsbo7O7E+G5lgSaT6urrMNAgGpdMq/6XX3h/xYKY2/iy68to9/JOwtwdBuumFev6WVlYSMK8xpOPPZjM9tKFy/H0G16PZm9NaHnl1UtRy0BO3Xssnn3xBTrTFlevLIcnKz92vivuOz2cVqqrazjau3qBw3QAQYR90PzFCdYGYepREKZH45HByDIOBOJ3S/szYzlCI76pJBhAqeS9RukhFsKqv2gkV6YzGmzMIhO3GE8KobAYzjDomfCVf7nUxE8Ze3d7DTi7ErpgRqRN3nG78hYuUxah4TOTffTdFT73kiQkpXsWp7GEuiKep0PTrj5ps4oJhu5ubwF7GHOQKdXkxTJXBi6TEdwngq/O+LaqWuKnf/7DcWNuOf7mX/8bjGk9fvVXfyXOnz8PnczEK0r/ea1BWdGSW/VlKIOjrohkcIyh5Y5CBRDlYYBSRSMdRBgyo9Fy21BZ2A+vM3CsW+a1Ih+vk14ypfNt/zPIBo1VDCpy3UzX+/3OgJtKRKHiQSgwg3RasYOknfOhdZP5q/g9o/LQX56w2IrQ2ZWewv0yXf4gfXoVSFa3Yn59jsf4eeLZiy++GNevXYkTE+MxMtKP8oafUdh7uCCuJpw//2icu/90PP/sczGNz11bBTpu3Iv7T43CI/QTpe/ZKRopKWPVM5U5/zG22pwzgZ55DiJaaauwHblr1bicjVXGCOpwS7fgf2giGGYcB4dN0MWMSJSi9EW+nJgs8QifWNRXHbC3o9tlZmkjYxjOmAYUy+V358+tE5tlZIJ7lRX749xsIler8N4K7rRGTD5NV5HvBNbuBJ5bmOc76IvI6e55fwvKxgQ1g6bNKAqzlS0LaBzCvVFVJinKXz/7iz9S2Vhaij18lyom2KxE/bShoVOxtb5PB7GMTGBLS2M89NA5BtmQcNttx1ZjtlalB8ZuuD8iNqKtsxkUsQHB6+PG9eW49MrlGOxkknc28POX4rve+e6oR+mU+Zv5RpsVS0tu8CiVGqJvAAhdj1WracpJEk67xJmuAh3WD9MFModejep3KpVENmhhfXmZTWHwqLYGMT0EzsAMM2GgSdirStW6aYmytgOTrhAsLc3E3OxUZuRNgyj4COJqqVUildxJ5+eWhkuYDaOKXCrGQGA0A0H1SAPGhsfKDPqJlWih/WOD3bl8KgRNRcVYgmtUFlpX1xg8LnGbyR1/5C3xoz/99+I3/9W/iN/4x/8ohodH4zd+4zfyKDeT27L6FdBQ6G4Sj4yucGvdVFpCdZ+rXyoCkAwZCOalQCv0PpcOQmcElWsTKSj8TEwKbyoz+ss4mSFe/l/PnP/ToCeyK8i2Z/kzA5Qq5OIsTgVuP+NDCrpKSUE3c9FrMwJ/dzUBowXTFiX5nAcVlX3ZO0SpQQ8kIX73d/9bfP7zn48Txz1y8hGe68lX7qFw5+VmPPXUU/GR3/tIXL18GaNRF50dpTg+cSwGB3qgUVWU1+ZBRwsgpt44/8jTsYUwtHc1xam+ujjY9hQw066ZUz4XITpreUgy41QYq+iTFroWRbCH4TSuYx8TudJn58HYjeXfTEDc3lSYVZylRBompXFpJmu5q9dAcbV1JqHDrVu3GQMuEIbSILA7XFXQyRPMk4og6Y8LLuLx79wxCk+q4Hd57jLGyZUl3Z6idkQRk7AKubUm7IPtea/oQNRoXkwux9KXof6BRBQb9N1K3Y1N5uokuNLdeH9le3UxetEofd1AGLTMIsTa2qoGBbhu7WEjq7mHwxOVF3FNejxavr2UOxE9h8CaBwtoKmv5b0Pw5uZ6/OJeJr4hLly4EHMzU3Hq2EBM3b4dq0tbceb+k9HagXY9MJqO4KL1LQlnIU4TYTxjUl8prR9a16rAuewGnbRADBN00waaMM27PTyZqL6xNavveG6DqeDCVjfvuN6vZXWZUMEwyqwQeFSdSV6upujTy5hC9jtTN+PWzRvp76pYXBGwqIn7W9yQtLCwmP1yKVWhcYmLP3OJWJfDdGKRjfs01DBW6M7cByby1HBP5m2k34hguBSmr2r/XDJWwOqrgMaM94f+1q9FpaUvfvpHPxB3bl6PwZGR+Ne/9ZvhOajut6hvKKXVEARpvWQix+U4iqh7cc5DJueAEhRs+y0zK/zSQkWlgKeuUKEhjL6S7giKUe/sF/f4KiBvpItlDMPzYs2h8Jm6FvrPKistr66qLtu3n6Gw8QjnwQCZbYn20t0DAaowc2UFZrc9hW93X+jdDIPvpIL4z//5d/DpyyiE1yF0+/HVr3wlywwa4nz8iSeY7yJYmisPQH7rqep+DQ704/LVxOiIJeX74tHXvTUef8Pb4POp+Mbn/ihW8b212ImMEMLdbYyMCoJ+JWqBFusIoO3XuJEQRaDRMhtUZeE4zKMxBsXs8o9xVwnjSzmWnT2zbl1B0PVtgMAmf5kLgfVG2eck8hK1KMxaT11Fg5UWabIcgzxmwl7GkRivdPQGlYgrSWXjfSjMZRch4PsCTWxHT1dbjGJYjh07Fh24KB66dBlF6ilfIs/WkjUmQJCMR1msQTllrA83TTfYcpJVf/en31Zpo8Pb+GlXL9/ixupYWN+K8l7hH3oeouXXHgZFuIT1Mm6FMOjRBx7IhBkDPp29Q9E3OMaDGmN+1lLttxnIFj4i1gFm2tg6jFvXXo3bV6/ExvJGnL5nPFrbITIT4Lbygf4R/Oz21OaZD0HntXr62GkFZTAoyzzA/AIoIZxigd+FVhcZGHVv7+hKolWBdkQZo8dOREcPPurgQGpQVzuEylraPQRABhXuq0FFEyaOuM16E2h/9eqlWFpZjFcvvgZymEsGcnJ8pvfr4xlzUHxEODv4hTtYRisXuXJisQ+LiG7rL/K5BWxKEH64tziicHN7k5ZcSlRpue7NOKFlZX8j7nno4fi+n/6F+KV/+M/i47/977C0MCrD/Ss/+VfiR//SX0aZWH7eg5FKKAjRSME8MtImQqvg2nZBuyLOI7UMih1Cv6Ol6ILJCnehclgk+DhCBVTf2t2GSR/mId0O/okKXNFyT4fxoFQKtOWym0pFC99gFh/PUBG4X0Ra5XIq6CaDk1hPO5Tfc73BUfvg840LaRC8XkSoIhf+yg8vv3gBpb0f129ci289+/UiHparXEJvI/UwOMjUQOnIyFAM9nu2a0fSaQpr3djAsxAk65089uTjMb88HS89/82ME7nyopL0iDuLzhzSfxGCRlKkRUdS6dn/3AOTVhm0RZ8VZuljBvERDUVmjs88HoXcDxO5wQteK30q4kq/Yn6t4Ob2XRW0ll76SDcRjLyetS+UDebJX0Ue0jqLw/C5SFzaiSJEzMZT7j97NoZHx+C35jRY5Y31uHHtOop2BaS8mLVYmlESzrVyVJf5RybgiWwxKLCI81/1i3/1LZWFhbWYml4BCeASrG7l5pbVLYMtlXjz68/G8fGe9Jf2UCCDaCWXuVaXTbrajN7+vhg/NuZI000Z7B9HeNoz0OeabxGsLEPMXRgY1wU/0bMWPOloZnoVq30rvud73xsTExMQzhgFRNl3GaxAAFXc7xJmJvGgRCBfTpAKxUmQcYXIxg6M9C4te5biOu7PZvqZ+1tMVvVh9A72xukz5+P0fQ+HNRi2sVrmNShZZuQtLk/FNRTZ5roH+75aBCdzfV6mb8hkplUUgDv5ED+GC/KAJsJ7E5PsmErVA1y0ECqCPRjP4JyBwrIR8M31OHP6ngyaZgaeTEb/62HSBmZEy9fc3Rvv+4mfioXNg/i5n/k512dz7NtMpON+5LHH4wd/6IPx9re/OwZQfkdLvW5805c3oUlL7zKr9HIrv2v/0kir5suEGplZ5ZU0hAYaAtgh75WmhTtAG8BvvxHxeL/KTL9Zn9Z4Q2b/8Znw2P0zBtGs72AhG5U7j8n+S5+jHBrnMNEPz7VfKh0RYn6RAum+EHM1VGRmW+oa1uQ5JRdevhDf+NbX4plnvpiKxGVfx2MZfPMnXBWwTVGaBXX6+3tidBQXrbklcxK0/hoIhb0oQ+/yrqgGpIpgKsBus88j/Bm5/xVxEeecDrryRP/8Pftnn/mf3c6qVl7CnY4dqUZJWO3M+Fhh7PIeGtVFNSAqNVBN9FsXS5eGucZd94gD6W/Oiy6ZwXfpmMqT56gg+C+VkPQutVnWH0VOR9yJ7fGSppibyNXcpHKznONMfPPZb2Qx620MhufO7tgOY9VFNDvXM3WYJtpU+TnzvH/pp99RmZxciLmFzVhY3cY6uMdhG44vxxuffije9V2vT7i3sGTR26mYnp2LBx54EITRhftRHGn28oWXgXGdecjtwYHDro8uy+O3t2X5+iq1s6sjTWhPiGzlnK6uXhgBAYKB5+enkwDj48eBbwaMgOdoMDttMC99bDprFp7Hvam0k+mN1jKB+1zjMqLxjWRCIKPa1+WrhanpmJmbjAVQgeXyahta4+TJs9HZ1ZNC0oNQeor0pddeymBNVMoxOzOZAVuVXn1dE31CGUDUbfqh0Fm63oLB3i+EpJM5wULlqalZJrcage2E+EVJdV2TThjWCe7q7KbtnVQ4+n/ak3tPTsRAT1eO9/xjj0YdsPA3/tk/j68881VopxBhPVCUacmhhPkh/+a3/l28/vVvSgETPcikCrFW1aXIJs/bBKUc0U5k48s+66umsUrl4JIm1xgbgZFVRP6ddOQilYSuh/Dae3QJCmUjOnAlBevGw/1cBOJ9gryibRWRaAGFz2cihHQj7qIF28v/cUMuEcIDylau1sjA0Mf+WDTXg446u9ozKK3R+e3f+U/xuc9+PlGtZ2Fa29EAoMFTlZFxCMGSNPW4hv7ewdxXIeoxuJwBZh4mglBxuOVe5aB7lQbIDmf//E/hLsbrHB4tWWsopG1Bq/w10YL0KBBUkd/j0QcaGtsS8WVAkvY9z0NeMFFP98mXSVn+WiwvG3tzDmznAFe6BA066KvLlrhUWH4RTqYAMF4Tv0QNtSA/DVeB/lCud27F17/2pbiInLpFXoPf09cWbZ0dUTaHCTooqy0oEwOpumgWcRbBiUCqfvan3l6ZW1iN5WUThLZzndelk8aq9XjPO5/ODrtNt394MJY31+LO5GxcuzrJACOFemZ6HghfjoHhgQxwWiSjr7c3G9eSWjuhq7OfgQitKgn9zEqUqi3tjSgMXI3WFiarSL92y69bro0a60LoYxpMMptMzWkBD19OQGZ1ypEmwECkXGZiAjJrE0suwzlOk5sM0BjwNLN0cnIOv20tPJbPPIWZmZnwRGknrqXFSbLykmdRDtJXJoU+wd5Rj1tilHsbZl4GhVy9fjOVpPfJDC4pzaJELQGYy5StBnsfihMnTuKaDXFZJf3FrR03om3H1NxCpnd3d5Yy+crdgr39XWj6ufjYxz8WL718OVZWTWASVRlb4FGMvQ+G/53/+nsxNnIslbCKSuHLuA2/y+Cbe1sJj7XyBsIMXhUJSncZmpa0ot6jVVewVGi2o3Dn8hgCqlXX6nJX+suZRJXKxHV6c1AiD02W9rYlHQwmJ5xOuuhOqEcNtqFIuEbXwec4oITkChbfaxyKPu0ldLY+hqn+CkZvb2EpPeHds0l/69/8y/jIR/6AYaAYcdO0tGa6KiiFMu6Ifs9y4V5XRXoxaIMDQ7ka4gn2Kg+Xwg9R5MZv3NRmXQjpp6IVSaks5DPHYT+PcnqKvsN2R+iAt6n6GYSFjn6vQpfGKh1LJyrwurfSx/5lxjF0gjwYgCIIm4gFujY21ubxiq2tHekamVckP/f19eG+m0+ii1GJ1bVyzMBvGjlrpYgoRS0eHGTSYW55wA157vlvxe1b1zPPpK3UAbI8iGNjHhPYg8ule72Jcm2KZp6bxyvUqQBF8YyDvlb9r3/tnakkllAS62WPlN/Fwm3x+2r62zswfAeEP3m8O86dPxEDIyfja996DZ9mJQWIPuXhrtbLK6OdTY3VTbb4hZmUcsjM3BSarjYPLpU/LTKiRm9CiLq6i4NhBwYGsepY08b62AAGug6vJpTxzCmXwC6D1jAImVqmKyyVimQjA0MSuRAAmc7J4PqKy0zVEKGR/gK9QCImVG1uLaPEimQeGd923C25vLyUys6dpe7+zAInMIZ1D9w3UvIMSpSc698mn1lp+SYukxXHzS/xZaLQ69/4hnjo4UeAgW2wiqdgb0V7R2d4ZkZdvanLDVGGCU0AWwHlvPz88/HqpUtZcu/8ve7sjPjc578cz734Kq7dSvrNWrxHHn00/spP/XS8+S3viK0NkBjtOl7p6Zq+y4W6g559mVvqYWxjBbl0ly4EvUkiCfWLOEEqA9pQSSsQWkmtkz9FeLoS6fLo70Inb8/CuzCYnzsfMn3mRDDWPPAXBnVvjhvP6EXOhUJXKKD6fI7vI7dD66xgaTWF9PZvBzQnGHfFyGrpIjVzFPr6O+IP/sdH4t/+1n/kmkrmaPh8BXBpxZO21tOFdL47URxtHW3wVkccP34sDZIxCwU3FWXFlY9VUIarQsZL8M93dW/3ctwaNX+6pJsKsMZgrLVKVIK4Vg216Rqtri7j4npIlPPhilmRZu67ket9HSkc25EOVdBG5WHKgUVtPTbQuaiuPsAQX4LWFohp5/nN3Gz8Tblcz3ssorO1ZXAZ+tN+bvTiGcYijAN6BqlxC7fkl8vLMbtwC3dwASOuQq2J8oq8vh7jp04Wyhs+sJq4S/d5EBKG15URlXTV3/87764srWzF0tJ2rKypIPZiFYLMrazjK9dED4J8aqwv+job8ji9w/rWePbFyzy8G2FrioXFzRgdO0WjDXHx4itJvInjY1k/wDxxcwxa26xidACMnwXmbeAztaAMCl9L+OvOPCPyFnMdGOzNSL5aMP0hLJkl3w3GyZ3CqNTOaFi1vpMp86rRHLzr8a6RG2wy6LS7VTB9Qj+u1UII+TzLQ58R7rDZVBBaM/16/TPmMu/znxWJbty8Dmy7nYpKC9ANWvJoe30f6yw+9/xLsbbiRpqtePLJR2HI44ypBWQwkJZsn0k2nT1hOb8fGhDjXn1oT6ZytcUYhUGlG9ev5KnZPvszn/lsfOOrz+aqiXtNPvzr/yj+xt/8u3mgjUt2nv8pDeyrAqYlktG0ytJXNKVSEEb6MonGsRWCyPi1GHxfFIS5W5wG7pSJhcW6JtLOVSEFxe8M8GZl8N0CTutyGDyzvyKIPAqAzwuFUwQwi5fIQbRQKCqZU6EUMosSbVfYy6Nz/txDpLsklLafzosJVMaOPvOpT8ZH/+RTeWykrp3XrK6tcF8FN9hMVOacPu3uoJxRFAcV3UNzI5qyWM3EsXHcsZaMXx2AeDeWZlMRMyFRRjlJi4nxY+HpVxqrXC0DgagERS4eNzGNW2qZevurO5Fp9w6T8euKiI6T1rxVhhpK6SkNNXo7+0WGrLSEW2NsbILxNcbGmnJRuDIqG4PD0lIkY5Egg5OuuPgMlUKNgfrGNuRNV9ONhoUba6tzc3O4yRsgFmR6YQpjah3bjViZ38BwdsTwMbfH16GAV0AZGDBcSUMDzA5zBG/QStU//fnvr6zRqYWlTSzjbqzgbhih7+toim7cgQfPnsKSFxNtAZclfHFXJTpQAitrltAvI/QmSkXMTk/HtetX08r2DYyEx54NDo3kISTCU6H1BhO5uDTN5Mwx+EMmqgRzF1bGojVuLPEwHBndqHoTflLCZSarODh1M6FwO7BJJdDW3s5gYQJIKpNoDdT+ZlCa4ab/JjELH7PwuXWJampbgWcWAF7gHi0gk8C/TEFm4jKCjdXKsmFYEneNKkyuaU/hchmgtFLRwMhw1KK4DJLKcAbsurrbUIgzWcTHg115WHT1DKBMj8WJkydSaVToe3VDY7gT0Q1JPheyhjsDkQsE4Wpcf/VCNNTs435sxp9+/LPJUP/s//w/4/xDj2C1ip2eZnta7xF+yL00JkGp8NL9Yh5kxlyZYf5ktAq0Zhg8yMi8n6kkKtCkrYhtqFzRLK5WKBiQJe+TQU3C8TODm7s7IpCCJkV7qgh9bpQWEm/kX1fF9m2zuE5hV2EX8D3/5ncVqMoE3c1zVCR+jAJCEMxoNHBtHw2uKmSf/dwn4/f/+0dicX4rRkdOMP9tGWOwevbQ8BhjMdnMpWA3EoJyMEiwAPxil2hDJItkq5A8kWt7YzFaMfb9PR2xtIYbumrFqf3o7epLaywNdZHSkDBGV1QUSEv6l0oYlDQ2ura4wg7p0IBtke8hCjVByfMrDFarhHUDdY9cJk1XifYU9AyKQ4eGetqUfIzXuXPp07GYj6SRynbgR+/VvVhmDFENEvAcVlCI5+iW14sNjFsoSXN6RCAq4kqVKAhUjWxYDOkQolta0dWMUoub9ZgEeAO1TZ9UFvz5gfecr1gZ2DRPiWGDHtL6TuByXY1QfiFGRweipakEY+7GPH60BTP30JYHUL6Clq3GvzNomJuVIJYWx5TtzV30EXDf2gpdXQMolv4YGh3PVOs1lcXs1VhZXoSQQFo+MxZgHnwtAzHQ18TkmgVWZ2dhEg9asXYg0sUAK8DaTqxRFS5IYzQjsEJpa2N6sI4WageF4garhoZqlIk1JlzmM5Ls/cV26V78MuHvPsLlJHlkgBZApWVQa82K2cxYe8lJ2c+y/XLC7dsLoIerOUkjoz0gp+50rxpaW3N16Ctf+WZcefVaXHjlQkxNY6VSyFrj3vvuzfiNx9kN4WKdP/9QjIy7fIzAo+C26bervMYsFlEw7g7cWFrOsSmo5x54MI/MN5pvfMQ9JLp5jkH0xRRnW06uyMnNciohJ19XzZiANsa/FVatmoyovGbmIZBWpOaYZfAiFnTXdYM+LvtmGwaH6adMrTLweamI+c0Nb7o/ogqVgZ/6eZ5Jwt+266U+I5cR7yKLo3IA1izx+i0QoRu/VHgai5WF+XQlZqdvx2/95r+M2cW16OmHFs2tzPUO3TC5TMXQyLz2Z1Vui/NazFbUUg0vNCJ47v8wW9dK8CK7NdBuA89wNUR3zbwcNYpjlkb2xn7qjpkXYbzE+dTHz7IDoBMRtIhCQqYLxb0i3IwLQVeVq4gvlz+5ULrt71hMmPHzrCSdo4c2JgBmLZTm5qip1+HSLcS90ACgcBgM3/sw7kAR7e2vxfrS9Ziamc4VJg2F82iOUQVFYijA7fDSwxWg27cni70j9KGK+bWprk4MNApaw2EQ27iEwe5U7m99+t7KLI17NuB9p0/F+MggWstU6Was/hIuBi5Ab0fCYbeFZzFbhNK6BVazcg++wR8bNYOLUWZeO7IT1Y1c24C2betyP0lMz5pUArPVN0VP33CucAgf3W1qMMndp7olmTuPQEtUiWZMwcy9trbGzMPfPUT77RwgbOPRP+gx749Gb/cAJIPxEzXAcPjnFpIp0++9ff3ZpXyOOQlm/NUFCkMCC/8hppuiPPHb3JYSGtnFKaGqE2qAbnryFmPbiaaGKiBucyolI8Nf+erXY/LGrRgewiUDMdmntc1KfPHL34grr13JZTsRlptz5IRjQNjbd6Zg7ObM6PPZ+sz3P3Au3vs9783DmU/ecwoF5jF5bk+HFkyakmbgEJmOm7fvZKXj/t6+OD4+kf6sMN6NP0JNo/wKisuK1Uy8sYkMWvJTnzoRRbKk03WQyEBWFDFpKFSQulZWwFYHeL3MrvIvllhdk9/Odl1FKlCDLCtjudfAAJ98odUugtWZWaulVRqOrlW/IDT5EZ/5HN0UEaIb5jyHdRcDslUG5sNjF158Lv7tv/lNlGAFxXsrV5usb+JJck3wpOUCu1EOlvdXMOxW7h0aHoqeXgxhS1NM3blBe9spcG7tNnJonEpaqNRMHNMFlo65RM0Xlvt3rCpJ82lUwl5vzo7GyP6LJvTjfWXw+K5bVSgGUYWrNCrcQ/oMrEdxOH6XME14ywBh0hql75EIoGYDkW6jr0oFZODYvVUoAT430G3C2vqOh1TDFIfWq0Ap865vbGb8rRjarqh3DuiDO1G7cY/NPZqanoz5jYVowxuwSHNryV3bxfJnLUjE0Yno3NyVqx3v+57XVTIiD8xyyamnszPGsPYKZH9PVy7R7GNd+z3efxhfr9GA3QbaH7++timX6A4RRhl5fctisB4T35hl5kyX9sQvmcsglBbC1NNuhZGurG5BWDRmd1d7dtTss8KlQWkAqcxM3EbTbm7qW+7DDMGEGpSrjtaOTp7RwUTAqDCQQSrb9dwDj8HXGjhZWXcQxSHjVQ51eVwCsyjuDG2XEQhXDZw4obOTxvX0yUQiLZinI4lq6utaYgnLtbYMtEPBNDXhcvUYeDqMl194NTPZmhHWN7753bBLU/zZpz7HZ6/F1atXYwG/0JUDDzBWPlK5wlzmMejPG92uQYgNtp7CHfngh34I9DYGpLRIcCnaewajGhTihBnE8rgBU8oTjq+spnAZn/A8jbQgugNiSwYkUiiEEk7mb+kgw5oGrQIUgeiy6e9LCy2jm5C+9KUvZfqzfZZ79dGL4rq6DcUaenUtAqKSoPVECAhtZria7WcfhLM838Of7XeihqIzKQwKl0YgFTvSqKCIpiyPuMu8g+3S4rsc5+at//Lb/zH+0T/81QzKVjGvrnSZR1DL/fXVBlqZO4RgGBfw0Ycfj8HB4RQUBXu9PBN3sJ47KN7qg+potjgzCsYqZ7W0oVJRMXvAdb3Bbdo0bOPycwbv6GwKurEF5qGIMRgYxqqkgkMOpAHjTSXM336h0sn9NDlekZSxHBESAr+7mkhvMXd7rtN/t8iDeHmwiluEZzalbrRxBI8LhBpZaV15c+NY8o3KH2OrSy9NVczm+ZgrNH17KqanJvM81WMT4/BtUY1seKQ3a3i+evV6bpNoxNVIpQD3ttDm+vpqZlibuVr1Pd/9hsogVtAlHEvLL86vxuoy8LXxIEbQwMeGRqO/uz3KyxZi2cVyjUYPjGOHDCYK82Q2IZ/LYOMTx5g8dRG+k9CVB/ryWpccFxeWc3+7zFTb7Hqu3+tOVMOQPRAeJYA2dPKtEbmp27LFJzUIse2Ykw6BPM/TLa5wPYzEFzxT7emqhP6g7FhRgW0oiAY9VQTGFyAE/ayqL87JdGKM7LoEJdTtwKrrxwonDbK6j0PfbuLE8Rg/djIOdqpRFsugnnnGfBCd3W0wTm1cu3Ilvvr1Z+PJp98eXX0T8ek//2K8dvHFeOGFFzPibTLV6MhI+thZPRlFtQ/ttLbWtkTXhWsM3/ved8bx46ADEJuReFcMmtvao91AMMo3g2P0Wwul5WjA7bDmp3EOLZRMplDvag11X7hf31MLLVQVYe3DeLl5CgHV13ZjV5k+uffFQJnp9pbBM7V+DKQCkREKlUrBhEdCYImzFAzeiQJERtkmn/PTTU4qDgWDgSJozorqqrBSR8pKgXNtnm7n9xYdaqxvpd/mdShs9H1/M/7Br/1SfPITf4yhakZAEGSEv1qjQVsKitYcSAxvwZO0PcA4xseOhcVVdpZm0h0bGxqLe3HvWhh3Zascc+5VwLBkLRJo4+pTAwrDRKRiORQFAmQ/UoC5XEn7uqR5LirP9C1yAIcknXM/i8qUPqlc0OYF4oAGjlVUoMxIp0wU4zNdmKXFhXQXDNrWuUqFkZAi5lGIOEXIzoGfuaVexSqdnR/bUwl7Xe5cZfwua86VF2MGJGtAs7e3F8XpKV2laON75+EyKLgMoUWzTc0qCgsBWQB4M4YGRfooiVMTQ5VzZ++Nc+fvw+rdoMFFlARaaHMtymgwvPXowod72xsfjHP3jUYNjLYLQ5U6StHkwb3NTTDYJigEwmHx3bNfjRAqZPVA8/6BftyXpmJZUU0M3GVIuWRTHAq0kpa7o7sLyFPib6HUPAPWEsl0hZVyR9vuvkuJBmMKtGJClJNaU9fGNLXyfbEspBUzMGTUtqaJqasz+otfSjuuCfveWy+snBDb1Q6tjRM8PTOVhUyMDqtFT0yMxdDIQLz66gto9b14+OHX478NpGs0AyTn8dHb35Lu0CuvXobYg9HaPhSfSiXxEkrihRQex2/hE8u5uVsU4xhbd/MSbHf8xETunXns0Yfi/vvOoEhXUCzF+SRurnv9G57KOhAWsnEJ2dUg94ukwKg0UAgKqu6CzG0dDo+eN+mmBYRjkaBWYT8Mmcf6MT8FDAZt8c7DYLTa0C0DovRJZpSOKmyTxTL+wGf+S7lXGI6Ykw8UFGtq7Kow6I+C5E83YGVWqAgOC+cSsbEnlzZd1rQArJDYFRJd3cHBUWjcw5isb7GfwUUzBi9ceCmmsIqTk9PQx02EoBsQ6B4WtdJA34TLoMq02LzpYvbNmiNNrfj35oqAlE4eH48zo31xEbR08Zsv68lEC2MsoWANzu5gFCrwaSvKcxAUNAIicX5d4jS2YNuZ1+B4eefmNgyiikTaa0ANnmaAHLo1G7tA6as4pIMoVVpAmkTZOYEYPt1Jla9VsZUf50Ps4LZ1UZMujwbVmJtyZAxQFGVtWUsw6lJyOXS3j26330TGjPkV1cmkiEbQgK2LD1vKFzrGBMXWFgxoKu6qWAXJq5i7MYAuHlTdMzaCwd2JH3jfexG42pi8Mx+Li54UhDCuL9Hhlfjg978tOhGGfSZ0vewa8j4wrgFN3cb4ir30xg1a20uxT6ctvtHC5B3AJGpTA4uuMOgKmCNupmUzKEAiyxh1PNdDdYtCtEJbd7GV088fHulDEW/CLL5NSLGU/wbENcLr4NxEY4EZiMsz3I67iybt7OzGyrZFucrTlfHzUB4YV5VuJtp04quarSgs0y/25bKSk+XSmRu8FuaneY6l1vZz+7EZfxcuX45Tp88gyA/E+vJGTE1eD/gPn7crCd7ZOxoz8+X4wjNfRUm8ku7GkmcvLi3F6VP3JJNMzcxGC0y3hHug4Jk7L5J4y5uejh/54AfpXxduzTr9OwBaFhuJ1sorsQmTWpjEPkIoxi9DojjLbuTaBdm0JL31rVv0e1F87ifQfnuauPDf1YZ0M1xaQ3hMN/bEsX1cPZN1MuUaplMIjC/oD2eaNf2VaVUs6U/D/JlKzDVawuLtPg5pCYPL7DI/4/JngfbMlhU1uFJRCJMCclgpBKJIv9eHp63a4iQ2+2G/ra5lgJbLkvk/9YlPxCc+9vG4dOVycEOi0iqenzES24LZGQDCzk+Y/wAlst/WGfX3nIkWBL8GzdBbXxVrX/xabN7C0sJX7fAPWAkauUwd8cijj+Cn1yfKlufNyHQcmWpvvIR7VPL2V6F2NcyfBvu06CIAFakC69/SXTo57kQonoGBEIr+VI5mECvIBXaSL7iP+VwDcYqaNJyiJJGnRZnqmLN2ZEpEtgTqnV9axIVYS6STcRM6u79ZoBf3wYhMNCbGJ6znIqJuACV1ocC6QR3tuCwqGnOFlhZnY2i4LxOsqt7yuocrV65czazA1z31eDKDmz8WFjZibWk1Okr78c433xd7a3MxfX0hvvrS7ZjGyh0f7Y03PH5/nBrtj2o6X+ziNNsL3SfUASpbGToTeBg044pGfB99usxD53PPjND/NepeBFzMlmzG5yzK5R/ub8XG2gIW16zGXe5nEE0uF+E7tnShnbu5rwFGWo3DPev1FbUB5cx0adDMdY0mo7QzmcY3qmA0U27x5+sbo6dvIINcHq9nRN7IrxtcPAYuNyshnHNTdzJvQaXhUu69Z++Jq9evxej4eBw/diqmJ+9A0OmYGBtEoazFiXvPx63pjfjMZ7+cWW6zUzNx9fIV3Kz5mDg2lkx09cbNKKEkF+bmk6GEju5m/PEf+1C8423vyD4ZG2igjysgkFXHYq0ImEhCyphac/mf3iYCUrj8zCi+43Yzj66gL/+WQb3Ok6+LHax5c6I7c0s6unrROwgvQr4BgtFFkqn8bNc5RPHaV620zykyMguF5Fq9VY9U0kqxcaICBqP4QT1HfrpnXLqUl1mKKAcrW8tvLslVwxc6DPZTA+KRfRZnMYnN2h+2b/VqfXSXMD0rZfL2nfjUn/5ZfPELn48rV66hFPTPQTwIiDHJLWjmLkrHWAV62tSFGB6NNt25AcZLW1N/9tloVDlwbxNKphnlqeI9QNCMthuYL+HGjnFfLX1vhf8sIGS1qE38dgvsiI48Qa6lzmVDVy+gD302RdpYj/ztZFXxDKky68n7XHOIUKK2mXuUIby2y9x6CPYyhpT/UEIG3TGcXKNSqAUNNzS18fxmhLoU3cZVoDfQOmqlMb9aSFlekk4ikK3twh3a27OIjzlCbj3g8wP3a92h35UYwpWd6O9HWbSAZjtjfWUxXnz5WdwzzyoBqf6DX/7blbra5vjql59F2MpA6744fmIEi1Qdi9Nrsb+1FE881hcttdsxd7Mckwu7sYgwVLBMx4a6o7ejGSLqXuhn4krQMaGsmlKmVCHU1hWowSCQyUaZUMLfBoZkPDWaE6Bvn4LN7/LwUbDHJVIDNaiWrLdQ31iKqgasJv1ubGmPhta2qGeAy4tLuXnFUve6RCYLWcRG9KGbYiFbD/exyvT2IdCbdsyg7OkZivaevgyuroBgFJQ+hEaBXltejmef/UbcvHE1ZmenIBp+7ehgRszdpNbR1Z3LlPU1Owj9ZJw8/VBEfU984tPPxOStqyiRmbh+9TqCvpiBYGuGvnLxclY6WpyfTd9RBjl5+hQK4s0xNGTx4adjYGA4rfjB4W4szy9mkHImk3e2EjG45Vg3RtSTSUn8rsVVeO2/1sbyazQAIYHlUCMj1fzTfXOfhKhBehfWUCUCfOZ34xjpT6MAnIc92tciuiHJGIKK2OfoqokIZMZEaQhbLnvyq0jFVyoe2+IfrcH4+vWmXQPXjR9goY0xeftR4E8Xy9T9aRCXS8wdPd1x885UKooe0M79990bHVg/O2dm5//4gz+IZ7745eQ5lw6Ng2XMRYMhmuDJGotHn3oyzj3+cCxsr8U3L74QW9Bov1wTt25MRs/gUPT3D0YPCFT0ZiVzx9mMos7YFryzB8KwInaL+TPMjcZxd2sbdA2sx4VYMj+Bvw8YE00nbUQNVRieAwcPbbbh+3VcjVRmGDtrtRqIr5Fe0LYGunaYs0D7Ptt3g4qcPjUzlrqDnahing9Q4rury7GJ1c+9KMynNKxF4av0YayMTWzviYxQqofGT1DMDSV4AvogqxpqXe/utvYYgP+7oHk1fnBuBHvuyyh0S/ShJP71v/hHlXLZBJlqBOF2MuL+wXYcOzHEjeOxt7GNZl+Pk8c6o7KNpuLBZVcxdsyr34Eg5jjoI4Ee9MFgGImTjGdH+el2VyGP/p5Kga/TLzKZRF9UiFOHktFyl939BrTUeh3oC+OqNJkkpLXHwkGRHIgnmBcFM2BIrM6hGlJGlPgyBZOTS4f1lkgrUIoK6/adSZThNpOLsHCdisHS9+sbO9FU6ohTDz0RrR2e1O2hMQYEO6JvcCS+8JnPxAyoYW52Ov70o38Ux0AODz94Nn74x/9yLOEG7G0vgxpuxdmzj2AN6uKzX/gqyuCluHNrMmanZ2OdCW1tboj7778vvvXsS+lHzs3MxPj4WJQZ7z33no6TJyfirW99BwgJ5IM1NrCFfCXNC4WrhS5SeA3wurtzC3jpZwplsWKBoEJv95dwa+441ep5LuQSaEaB11o7D1majH8qCAv0+HKeDF769uXGI22Zyt8ov5F6raX3GQB11cOluAKFYBjoS9YAUSVwjwrM2IropQohlh/yc8Zj/ORoJ2YedZ8G4SBMgrt8+bX4xCc/y7xsx8jYcJw9/2B867nnYOod+Kg5OlpEW6Z9u9x4GPOMTaTV1e6OXNCSMYHWphgZHcIP745z514Xjz/+eNy6dTkuXHg+7ty+Gjdv34z5/aroHRrB2PXFmZP3xWBnX9Qf1sQKfLYCzQ5VvPCS82ABGt0ej9CzOpWZwMg8fNOOkRmO3SqMIWNjGPB8LagaBEbfGBRKw7gNSp12XIbUADVWMafQthblUYUyt3K4qQiHbjHA8msYpGcVGtgYjiUUPPND0hqotbqbm76kmYjHOcnlVeZcRWEJBJV9Pa7W9Owd5Pt6uuWbG/tR6hyKnv6hjJVIT5ePV/EQFpfn49VLL4MyrmOwuuE12vg3//qfVNyDEZX6XDIRZuobrW8swsTr0dHcHR3t1kbchLEZL4J8gHIwKKYVcFeZDJVBMbSezCJcPNoKnevLCLWTpnIuorzC0B0IVub63YRqXZ3t0d/bDcRpyuUsA4NCaCGpDCVjbRudh+ZGX2kJxeTyGJbL+hPu5oOoxiMUGiEw0wqBCxju/WYn+nIjVdadYHJ0MXKlBKu4sLgcr02u23IcP3VvjOJORF1bXLsxjRLgU4j/pWe+Es9966sohGvx5jc8Eu94z/dG5+Dx2FjBLcLlOjFxKmbnVuOZr30znnvu2bh18w6aeTlW0fhN9TXxFNbsC1/+WrpT8yiJp59+KgX3hVcuxHe/97vjx//ST2DJ7XNNXL9+FeZYgybtKYAtrR7PX5TAV8HqO+/vSkPGCZ1V1C6NqiA3d7aZj/poA2G5aUdU5lb6bWglIhD1SUwFX+Xtspz7O9L6YnH0oYu0aXxxlLpJQAZLNYgqCXMh3CCVCkP0IDNDZi1nlnqzbfqlwPhTq2UEX57Rn+dylAzXcEF1PfOYiqkpFcU+Qjg9fTv+7b//7bhxZ4Zn10b/4GA+x8N0Unk3ul/IRKFiL4Luy+LCbNTFNvTChYHW48eG4tSpCdCHKfQ9iUTkPc/YmLxzO7Na89Qs+AZSQstDFEIjvLSfp8wL2YdxSwb7+uPO1HQmutn/LMbCM6XV4spqJhW6y7TPlH4UuAHyRuShQMgKbG2u7ulyaiAhWdJbNJ2bwuBFUZUBRtFQR6kXYS8K1qhUnBGXRDPXpIJagdDSTQRiPKuxDvenbO3VjTQUzoXIUqPtTua2NjM1t+LmTStg7URPdz+GEMPqhCkH3DM1OQnHiXwO49JrL8TUzI3o62svlMTTTz5QcX344YcfjfvuvT8FXM0krN3exEqUfW/y+zJadBUCmITkunIrbsk90Y6WtmyWmrN/YBDmdf+EgUqsGp2QydbXlmhTS4jma3Ud2nJxaOcag5jraeWMqpp2K1i1YKlIBbsULWjBBjre2qRfCoMdbsfq4grMvZ8JNC5dedaoE+Exb2poXZvMHsVVaLYfEFmXRYvpdy6JWs9Q+JWWFwHLLDrG0NY9COpAyaGQbtyZi2dfvBqvXZ6KuRUQVXtvLCyt5U7CrfWF+H/81fdh4R6J7uH7VEMZQba82tWrt+LzX3gmXr7wCsSfQdnOhsfZAzrjHe94K0ri6+ov2lhjIpvQ6h0wWsTP/fz/Gg+ceyhrdbhh7A4+t4FGN4bJkFbEdgOceSAG9syaNPnFl3RW+BRImasepScT5vo7D6sgtP5tpXHZztOaMhuQb2V4OCsj+LoQohJpIdpQmebeE5guD3mBrjKsL4VWMO93zq80cKktN+bxmdfqAslPBu+0fj47d/oyb+psP7c6te4KU5JKohlfuLauEn/wx5+MT33mGe63RoVpy67MGOxTAFtRmsVxjyJG3RyXKRbmbye/mcrf2YlrCOLr7emMBuC2NDysqoM2CDLoEr2F/wNvMvdwXcZF6lF8rtA1IXjNCOwobmV3d3csr5R1XqEVCA7eNPnP3BcPuLmDQtEgVjMgV9Y2MGIKoIWYpWk7tHZO5LMiebCovlVqArVAC1HxrhvtUHgGm5sZq3Mr/dJ1Q/Er8DpljlMFX4fitHJ8uuzMn+evp4vHGDMWBalV9JaBLA5z1uE0haBQ1BprVwzXQO4iWSveKyeNXLa2Nhef//wnccNbkXPcpRMTwxWTcISgJ06ciMcfeyLuueeeGOgeyKU3oas84dZUC2EYXTe6W97YCo9RN+FJ/6sB4t5///1Au6LMu2cczM0tZkBzZ3slBbTY795UCAaM11BrxWCtPhYK7SyjqWFxurBUaFwQjf60QTs/P9zbZHKWMuZQr08o0RQAKKULImO4D6PY4rqPL49Py2QKt9X+bVgYU29VUi5XZTUnJle3JfdOpBABrxnQAf1dWd9Fo5Zjcno9vvLNS/HypTtxfXqRp0YM9nfGT/3f3hvmmNxz5hGUX0eslXdwGe6NS5evxRe+8IW4eOHVVBLmn6wsWozmMN79nnfFxz715/RbiK+Sqo63vu1tceL0qTh175k8N0MkZdKTInXz1vWYmZ5J4dcNFBFkQpSxHmmKchQx2I7CKPpS8UlT3RWFVCur0TCIbPGVPECW721LPzljRTCkFyV0RVBNbHKzWOadaBRQ/ApkM0Jq8WORpMJkIDKLEHO/S4T7Bgt5u5ojsvOZMqiwlg4n7S3ImrEJniVyXQPiZvRf95PP6hvw+1tr4o8+/vn43Oe/kZverH+ZB8ugIC1b6H4HlaUbq+x3odRcArbgkO9V2l4rxk7/qnc3ExmpGPPslhbzYZqjpc3UauF2aybkSZtSVxvfqygKN8MaIq2lfpDl/fStCWQGnTBMFkSemplK1GEJgP3NnUQM5ukcpWwbn3N53YbcD+OStO6wMbhdXC2XR126N1tWh8FsZStsGU/I6u53XTR5wT1RFpspqpkpKyAPeNjAqPuAFhaRDURGGrvC4+7S3W3jTMiICpJ5Vf7cAmFqcQNziaqATzyu8TCmb90CbeBSz03H0tJUdHSamIiSOH/ubMXajQYwJIaCIlLo7WiLiWMj8fAj5+P+cw9GX+9QmHRjB7PwK532egmiZrKUWR3W3jx2jwp027QboMzxV+5lVrMCDZilmnOHWaVIk2YMydQe3yfzWcVXaDU5PR0n77k3+oeHE446uAagpqjDHHMPjtneYnL2UF5bKzAq/ddfhElVLp7zgT7md9rnHg9vser0DBPbhFB5+GtDvT/rEAKXaIVb+nDmndGpGus4NsRnv/BS/Pv/9LG4dGMuaoCB6+Vy3HvPePz8z/7V+NIXPxPves+7o71zIDa3K3H/2YfipVdeiS+iJC5dfBU/0JOZbqf/by78I488HBdeu5SJOeZMWFr93AP3wzR18aEf/Yno6x+MocFhJq02t4ibybnt0i/000UzIUxLUjnEEmLRICyMWBzmYuBXRKTVkZ7SWQib1h+mymVMiO02/DKKMzM9ucdCLc67G5OyPieMnYyFYaiBmYXpooMCOcDg8IeCaWUjiev1BlBVuLmhC+Xk9bZpdmv61VyfQe1sCxWZxsekJJQ/isQsS10s/ecGlMQXv/z5+P0//FQsr24mAs3AnZmB+M8ap1aE3F2qubICevV5IsN6rLEos2wGMRbyQHdMXuC5RTk6DAA0clnbvle7QgCtDEQ21jbQdhsuQ3N09lj6vhQj/X0IbIAmxqKjZyK6+vszh+jaldeYT7fMe0CUVhlEp1tNn7a3RHQIK0hCpbG9aTal0+GYpUVNNKKQ8mwaXqZgH4KsjEHAIqAZjXM195pmX8SQXC2xPKRhAedNOsujWVAXBXCwAZaQrihBFZKriNWMV6OxVXalDuNBh0UoC/PzINUF5p45hd+trXL7+pXYAnVu7uga7qdM+C7hllQ9cv5MxVObZByDUGp011fT32XyzNxrASINDw1h5YaB0yeiu7M4MPgoyGUR1B6IWV1nEdHtTKzyvEGXkrq6+rAKPcopgo+Qo70MUrnmPTM/k0QzQmydSomrha+E1hAq8zLAlxYgnwW8QFNqIdXobnISYrlxygNWcms0RNBl8iwQLYQIA9LQr91MRJrC1zX/obsDxsONaURJHKBk9rfXQRmtMQoy6OyCMMD4jc3DWFirxGe/9FKsbhmF5lk808InX//aM/HGpx6Jq9cvxnve84544PwTEHsfpXYmLl++Gl98RiTxUtxGO1+5fCX9WvdrqMlVriZtmXreAbKxBofo5Z/8xv+eR/bpHxqoclXGQKFnJ1hzUYVq/oNKwoBxMpX/mAvrBBjwM1/CuICWSAukoPpTdCHEtVqzwqVAmYPgSoaW3lx9f8/9Mz6PeTGuALZCEEEC+NpuU8aEpAJTUSgk0tulPhWF7QixDbTqpmRKM9bLyc8Vrf2iJoVKhG5zbQHB3XW8w/wxu/BKVXzz2S/HN59/KV579XpcR8mqWIr8jyIwVwK1lZo9u0JUKp8Vz/akcPMJjLkkUsEoHOKeWhfy0NwLeYi3CUL2V7q5Tbseg5WJSnXQFl5ua0HB4rpslVdwVw+jp70txiZORm1TB0yMq9MIQlBRSkOMqwfnqPQSBaBwVAIKt9fI82urizkGlbTowpe5HrqnlsvX/RDpqixzvkSAKE/nQwWUq4UoMMffwByYRCbdNZymfYtKjBOmkkZAnDeTrfxrS0WMQVAu3axojGsZVCufrK7jFRzWhEvyG8ifhzpn3RXcuB4UZFsbCKsbWX/XW85VLPOm5Sii6DKVP51ktAoaywSlrHgjU9LBJpSBPpiM4vkABkc8mxC7VSgJBmjEVsYsIaimGCvdptsOjwzF8RMnw1OK2oeOR1dPX068yskdnDKUG6tkbP9wIg3EOBlufFlaMc/d74tgWBltuw+DHSJ49k8iq0VV3PryE6fP4BKMMvFtfCb68Lp1GHM6ZmdnUsvOTs7y+WHC6CqYqrlFVFGFkuC7xY1oau2PkWPHsv81tS1x586d+OQn/kc88MBEfOHzn453vvPN8b7v/6FYXduO/qExFNEcn38eJfFiXL9+K65fuZrLjZ1txbkWKgTHY19NkR0Y6MvdoX/1r/2NRBgySFbqQtlqWbSEVvKGLzJ4aAxBpoa9UaduB9ddKmI+0st0HOmXTIYFkb4qc7/TerW3F8VhhbJaqVUYxACZSEH/10rRufUavtjecm0diA6clcnzLAfmysArD832RYm6Qwqq7blnx7YyRyY/V0ARSu51/CrzzLTc8fhBT77agEe6gOtb8FMX9K6NP/nYJ+l/JX7vv/1+ePp4Blp5qXwyZwBhERnIW+49UejNMjUXR1ifWshn1xdL6KKXzMmAiBov9z+YRGdF6/6+vugeGIxdhHugtz22Zq7E17/wxZi+fSdqDjbhbYQTZ72lqzv2qlqhubsqe3JvSGupPWMCVo5SIeoCqBBUfhZgNiYhqrF0gEjauiDSJBl9fzNu3bjK9+585iM+t0yBNDEmaHzDWJ/xpiJ2ZrswAfPo/MrnxpB8qUDUx0UwuJj/DDzze8ap6I9lFPzpHGcc7gC0un0Yd+ZXQEH1aVw9C6TUWpebGD0Gs6uvN6p+7seerLgSod+ZkW3cg4wNHODfo2VM3/T4Oc/B9GsDXy59qQiyo9ynlnfMBscSltJpBTar+PC3WZVqN2164oOErVXpVujCdEL8IVBKX29flvRvRqO5pbyk76xVZJASDHOQJ1flSVU8V4tmwIkOxdqS2lFBKU6GsqSe2WczS9NJOLfDu9x26+Y1+o3FZLL0Zwd6BzK9u8Qzc9fhJpARJjOQrIR6Tf/gCOPfjoWljZiZXY9bt28DEefisccm4rd+8/8dTz/5WHzf+76fSUMD9w/DCBvpblx88eWYnJrK05k8nLYdwVQ4TWPXbdCyQQquX46/9bf/drz5u34gk1+cTA8Zknb6vS4NK4i6esmAvFWcDERgdfel0sYW02eZxGVF/X0VhYJ59GKaMh7ks51DC+roD2uV2lFiRbIbgqggoZAaa1roj/tAiqVQye1mOEsK6kr4Uvn4DK/PucLYqABlbt/GOFIw4AGv0Yq55dtEK4N8e/T3OJZ6bHCIMW/HjRtX4g/+8OPxrW88l7RzDD4jrX8qCZ7HT/k1YzQpPD5flIS1RnFouEQqze5pgV8wtvCNGYbSKP9LxdPe2R8PPfa6aOnpR0ng6uwvx7N/+h/jxovPRSv8uYd7ul3eyPG7c3THhAeX5Y2H8H0TfNWM+yOyzargKHQF1pKKIk6t+Jp5LoxZ2ksL0ZSXHB6Y4IQbiCvhEZDVXKBxNU6gi+ZF3qPcmW2seyBd/cwBJEpTqlBurjYpD/kRbcg7yoJGPhFk8oaXFzRzX03Ut8ZWNMalW7MxtbgG7UooTRF4bXS0oQhBE6kkfutvvbni0pgNak7yQf6jUSsn6Q5YSUl/StueSoPJ9nlajtzarX/EvZuW9+Z6NXQZa6/QuhtxGyHN34HPZoMJhY1leOaoBCgYi+9lRBkKIZHQrRC/iQlXgdkP+DbGRkZiZHSMHlojov1u3QArIk/kzknP3ch+JqrAimDprJUoYnCF4dq1yzGDy/GR3/kPsQFMvGdiDCg5FP1joIWJ0ejvvA/otRcrGyu5dNTf3w1z1kVTqQst2w1zdGZewML8jVhcuBbPfvOZePWVl+IDH/pgnDp9X3R298fi8lp89s8/F9cuvprLjgsLSyiufTR0W3iEm2O2HJsTp8XQUv5v//gfx+OPPhEXXn6F568mM7sbLy0A7pIbuVTeuUeAn1ZMUig8Ql9E5dJoAe9x5WBqkYiC6VuF0OneDZ6fe+GZPZWNPzN4SX/8KdrZog3vldc8vNYdtEUQE75g0lUiiQr4V1ddn89zHCIVn5XLnMy5CkiUoXAnumHQGpG8BqSoT62l6+7pib7B0diEX3Y2VjEcB3kS1xe+8PX4xjeeRdAs21+HwhMBWiymcDtyJQw+SwtKX1UUbt2WlzLVnz66HFyCH0aGBqOtoyWaUSC51Zs2dONUKL2DY3H63PmoaenIfTCbM5fj4//hn8aJXoyTy+q6wLuiWdOcdX0xJCBRMzk1nLAy43XZVvxWKEuVn/2TxvajMY0lSk3hTHoUqt1Dnf1dz9pxWA9DPWwtWONAvvKENtrUwObyMDLiy3FqIRy7W9vd/OW9PsOJUp6l+S50VlZ5kI3lfalcXRZx/xRobWqpHNMLKyihpoypNDXWZU6PvN8/NBBV//Fvva4idHdpJTvCA/Xz9WVkDLeoCqUkuJtb3NZr6qcvkzBEEjJurg3DyGrYIjGGwXO/cQ5+Se25fFcZ5R4J2tmxIE26GaATRqslz8ScDQa7VxUbtOtqg0rGz4ViBqOyghIUsr/MRvqmvQzGOpl9A0MxcfJU7l6cOHY8ToyfyjF9+lOfjo999I/jxPFjQL878ak/+/08OaoT/8ussrbutmjv7Yz97dpYXt2KGSy/m9ceeOAsMHk/zpgktXkQGzCtEO/JJx6LG5cvx/LyZKyszsQ9957M7MuT955FMWzFn/zxR8NDjybvTKWCMJPOlQIRkXkETnbBMCqMrcyfGOrsiKnbN7FeBlwP061zj0ddU1smeilgkC0tontjqmqaYhvLduSaQYp8eZ0C5J4MMxJFIZYxk2na8OetNeHLpU0V4DJKahnEVcQe2qFnKZnffRCW1pPp9a+9z5iGQdZ6KynxTwXl8zQYuoy581PW9b80a4UA+xyXxzUiW9DQPpl96wHD6/jmZvwdG+6B326jJBfj//NvfyeuXJ8C1vdi3dze7DF5W2HKuO6KOTLyp0JZPEW0gvIANiOT9GWTeVdJaWVN165KJWEd1U6Mizsk20ptMQCfDMA77vNp6+iJO5cvxPOf+f34rqdOxyo0MXyyt4OwAcutPparCgfmOGCApA90dpwWn+XxKezSQ9ddhaZFV3j9XRT0HZro7phsZtxINKAAI7xca7B9D4xLAAD/9ElEQVTH75STYi+KQddC6M3nsH2TDb/dBn/voMh1O+UrY1m0cLdfBkpVJDzTOUBpqcCranlmbSPoCWLxU1c6Yzt1oBquqa8v4lwNzY1R9Z9/7g3Qsoig+raTdhi55KfBSf0/LbOZlS5B4dfx0CKHXkYPhMayZggu2smlOemQhV94Z4BHJaSGpadqPTWak+6mFqPTntLMw7m3jgGjNLjOxBWJbnk3bud71971z/CZ+VvF4m7KDSBdeV33wvRYEIOE4sa9fExVjI8PxRufegPw9Y9jeuZ2BjNV0nsosTqUlOlBWSeSh3gWwc6WVbcq4SltEjgDUgjTT/3ffypeuXghPv6Jj6YwvfkNb4yB7mF+r44Tp0fixq1rcQfX4qf/+l9HcBD88na88OzXw1OoO2F0I/Ieye+6eH2DKAA68U//0Ai5+u72zEJuJbe8/lB/b2pzJaBYxmLaFQwgZ5ZdZ6I8fi83Hd2FoDKi/rdJSVUoZifdyTCyrUvhMrJCnzkFOd8Wvy3iHwc767Tj+abWQzTg3ANE5/nVPPsQpsqwIu6P88K8NjQY3MWyYgQch7ySPMR8V/N9MjltKwB+7vfOueejKOxZDUtYDc07O5pidBiLdbAR66u3mYON+O//7Y/j6q1lkKQFdHTNXOZ1fHtZHW0VF818DdGACqi3pzvuf+B8nDhzf7xy4XncyflcqkzLDD9sQwN30bpt2vE2oeitNTF0YiKGh/qjDQNX6ujOJfPnvvipeNdTZ6Oheh8Uuo3S8iDfMnTQdXLlB1rIsvKxo4f+CieMVFhwaC6SdlLkVa/RPdTIJu25N91yJN5go0ghNCAqXL5M1z+1he4LCgca6u6U1+hDkQ+YsqZxZzZSXqtESDxbl1Oezd3W9Ef+UsH4mVsSavGjjV3VqSS4r66p1cZS6RqvEZ1kEVzeVswW7VX91s+8KTfKNfChy4RqJ4V5b48H0HhDo1AR7ckAM1jE9z5EKFVU79kDUeCP0WmXqGSYhcXFtGC+WkAWyRxMfHW9lgQtCNNbYKZdgaUtfU6F3rVwrWQwAGMfCpKVkNSg+tewGxa5SNRKwkGkAt5xSz2CAXEFV9YB9EQto+buZHRXXMJkrTnEU6Pr9tBEMpF98ndGT98KxlYxqcU9xMfJkNhOqAlJEo4/4pGHH4XIHbFf1QhEvhQ3b12K4yfG48TEBNC+E394AAXRnQpVBjEuk5u5tEwoM+nnkrC7OPXv3Tbv0tTmhtuo17Muogk7m6ubuEa4EAj5DkrT+RFZGbuwP/bPtmVK6em8mUfSBNrQvXEfRCuorwekYg6A28Y7u7qw0n15mrhl/FprhOLMN4rJhCgaRz9ITa0m8wzsVpdDcKUDpAkT1Tbn/EonqadLmMVS6KfKKZfHYW7H6vjds6HhEJFYdHZrfQ7FwNhWzH3ZxsK3xNzifLx88WrcnEFBlDrpCzzB3LqcKJp1iVrk5GrVDCjt5tVrtGWyXR3jYVxDKOQSCJfrVE6Fe1WNwjCGIa1EMgh+0rgcYOPk32aVNvNr7skALtBID67H8nwsz2+AXrazJOEmCs15r2MM0l2kzK/5kqf8JyVUzvJlgSgMHhZKVNmQl40pFcjdGF7hAhS7NqUZ/eUalY30rm1Q6H2IpQtMQ3cHbhHTq6qxRRAnilJ5ymfyT8UhejbrtCros/INzeVr43P2rwFjYWBZQ+/Ztdb6UBgMdBqINUCizsiK8j/5pvFKM3LZjH9k+m5GiSGaDdaZG95aZOHZTQWsCQayDTWcEXCDWK1tLRlo4xl5rQLpZJgMYjTeNGjLkHkArC9z4RuxqBbN0L8uAmWFf545ECgjg0B+ppVQ80MN+tOU7kcG72BUl22FzKY1o8aSEMJhUZDXWfCjOovcQiehLhN7tK7uxJlL4O+ONVNzGaWFQnWVXI93wlVMQsKsv0if1Mg8HGXWmMfzNzR2MJEeQqRCKmD/jRu3Yn5mjee1xCoWxUClBXjcJs6jsDKuHFhTgM95qwCN2ewd2DcENK09copbp/Bbrk14SJezD2bzHW1vl5NkxrS0jMU+80GuJGjBMrpN/40HwI35t2jO6+ytJf09od1ItvtpLD7iVvqOtrZMvPIszg6USgPuhVWyms1ybGuNUiMuD7yQpfO53+QhO21QcWt/K+NL9kcF4fi0Wrsux6FczJykU7G6OJWVkNq7BvMaU7Fdji/vHEb/8DGe694B4ygGUYG+KAkVlsxtPocG4POf/nQ889lPxt72Op+57d0KZZ3h2bVmZ3qurMbNYioZVGTuFFgFxXYyrwDCmtK8urREnxaSzsMDIAsM1v4utOb5qQChqNv1RUqwBQImBZkC2srpqHhsZIGIfYZz4zzWQu+cU3jH2g0Ksq5XxnZsinEoMxmM9jbjCFwvTbd2zH+oymVJFaMVzVRkGcCUn3leA8rg8NDT4oo4UDZC/1wUqEK5y9u6ecam3HphvOMQxZLogDakq4alOEAYBVePK0vf3Oq+49y9/3xfxY0j9SIJGnaA0iDhjh2FUBlN53cnK31kNRbfu7nGFYjGJoNBKhmXlDwUpFhHVjOrNJaBh6IIGa6pEQvHM1zG07pAK1yZbQRWrccz0WAH+xIhkikdtBp2H6ZTcLWiBjbNEHOrr8RzSVQoZYSZ2xBG4CQWToey5sATn4ogniXUihUFtDdjcX3fZSknyUlV2USNcB3ExMQb/EwrraA5XiytG2T2U1lAWNoTBYmuPEJgGzSwurwRV6/cjpvXJyG6u0+3kxFpGWFqy8zUPGcR+gjJi7yQAn5qnY+Chsls0NlxC/FFTT7T4J1BMmMbiSIYl0Iv82dfJRzjOTxEYagAmTfvOQRNMQh4QlqKou7+zjtXIhBW6WwUXRqn/8t3B/RhcGQ0lmaF7wUvJKxFwQqLpZWp4vqx8kFrcxtW2THWh9W721pRPCqSVq5pBY1wj+6WLoRHG8qg6bZAX3WHq0l1oIdAWVtz0QQ0g7OiksyKBY0UW55rcBfaY+r61fjmlz8XWxvwmBumvAcLq0uYiIV+ePYHrAl9FD5pozVVqjVINflM4y7WamhvbUEYQQ07a8wRqAy+UkkoTwcHIFL64WqPxlQ5sY0iQHsIHSSxNC1WOBLlImiNTKgCLJ3lKXlQnvOMi1TetsL1fu91fFj0Tw2j3CmPzrMywHMLDc9YE3Uc5JJv5khwXcZCmCN5XN5rtq4L/cmUfXSQld00H8a4jMv4nXzk6oi5OQc8b18a0bZxFkYRVT/yutHKOv5dezOE4HaJKHy0iKzH25ugoteZ8JYBaQWsnKOlyCg2g/ZnRmC1JEy8gSaFVyI3MEGmSzsIx9TV1si7JWroWAMT6HXCXIvPutYvBVzizOsZqMyUMIxZ0prkMhhENIJTp2Jj9ousT9sXcsFp0pD7U1ElAjC2UEA8s9ikOlcnIY21ZN4B7XpmZ/VhOTU11Oet0OiPY3lgOmtZbO8Yh/F6s+LcuLNBHxOD5Aahw30PexHFRKYGCx9bsMqrd/P83W+QFb/tAd+5EqFLJROYYi3aoMNMoMf3F3DVU6xNbjIHIFc0YChRmgpKl8y+1zIvWrYNkImu2Kbdp3+tWFSDfVrKPWC2il64nbAWrtq5+7swlIbTWsFnCFlTMtwWQskF4E7mhvYNim27JMs17m8xocuDbox1NKEsTNN29aJwR51PnThQIhaxrq4Kt3ObcbSmW1mNsOW2ai0nvNOAkklhoO1MPUd1uXwJHxfzaZ/N1IV2WlnsCcx9GPfdOxEjg135nYc2u7KwtVVOpOjKlgbMBCoFIukFnziv6VbaBkpPF0t+y77wmYmBMDD/ye8IF+2ZlKVgWgtWJCvvKK9FWT6uRVGqMBJtqoR5SwePJVTADRr24spomJzXdozGPvQ0d0JXSnfd+3Q/XZKWFzLng2fWQ1tjIsalTD5MNKTihFgKuC5wzqM8o+KnHZFAQwt0ZlzKtShUOvpypdBlYtGV/JAKlOvqGpswVnxm6jzteHJ81Y88OVKxqElvB9AbwZVwXM3bPfl0aA+CM3DzBIyi0rXkFwNBPrjeFQ4IfyhNdVkYXPo+EEFQq4CntmIQC3Nr0d1aG01MrBkOptpKFM8X0AfTNXFtOy1BKhtQC1pXf1REUo8wmEqtJjTQ4n254SnPC3D9eTvzEPTzZATdFQaSwxGeeiCvy4SiBGSFb4q0WrW3mjvPq0j9U7Sv0lCBqLBMT4Y6CKt9UxjQ3rSwtrbEhKJAYCoVkEGyWiyjAUprY1raTAVjoExIrXEQ5slIhfUwicu0aOmE1d8RFprxx3dMhWM62Fll7MWqhp/lLkuvd9WBXigEXqfFFOJnCTnGRhPR6pIrz0AERKAIqX3UKpk7WZ0um8iiAnrb8rQyJpevE0J7DP2+EuJDffOd7oP0c1MSJEe5gLyYI2sy5vkhPNOtUM65AmbbUloltLPNuJnnLAojU9Jmq/EskKwrBhLHPQdqCRWAroUB1/ZSZzK4lavyEFuuSV9ebUL/untM0uvlfniQ9viKOd1KnrKAsojJkvwaGN9uIXCuXJ0TgRpIFcGZP6Kgq/ANzureGkNx6GqOfRUdfS8UG38zdnnFseacQVHHKn3zmAN4Th6rOBh/co9vg60qk8wKBbmpzHQ1VHwqfFMEFOWMe0BDFZ2bz1RMfuM8O6dpqFHUFntuxsjLk0JzDbdG3iMgNcjKrchQnnHxgS7gkoOSacs2VCqJ0OFdbA8yD3/BMc7F7s5GVP3o4yOVDTRZR6vVoGA5B8KXWuadfBdRfpc9t/bM99efQwia3azSkoOQaZ1V703/N4kh8fSKFWmFIWJxdil68H3beI5WQq2WGs4BcF0GcxiA0I0PpWpBXBmHawz1ZICFP3Vf/KlmFdrJkEWEtlh7TqgoyqAts+uc/EYljTa1eHkgCorIrekZ4+BeFUYDcBV9m8ykUjE4mNFg0FEF7nMjkwkvavMWtG4dE66fLRTd3FrPz3Rj1tc2eZRiCbn5UUGo3GtiQpTLvaYT7zNBCr6MJGeriFS+VoGS40UNjkX4uYU1khFVmLvQ2KVp3alG+q3Aa0VEE1oPsyGroZMFcN0joKVSkIX2xvG0lEln5lIkoeJT4bm8l3CaeVHp17nqQrtWOd92Pw4oRUuqglteX0shcM9BUZSFOYRhhfnqfo2Cc671tz3rdjhh7nIUibhKU89cyS91FSuVudSN7yzCpP0KfTdvKV012lagpJVoxCKtruAUG5RQkriwI6MDKYzmi5hS3cK8qiS81+3RBuXNyHQuZScDrKJj3auMoUGvzBnhO2MFkJbnNaFsQQKu4Mh/fN9aEuHdzTI1NgKtRXUaAMslOKdykKjBsdlv0/F9GZx2ydhnKENF5XJd9yImZtxKGRBdu5lLhaHLoJVzaVJEuY1SF1Gaf6T6FZ1mEiHKIV1QPrS/Igpd4y0+M7vX6uMuxdt+zg3KU97WpVB+pYMdEylvbNE2461Fdvr6WqLqQ48OVxbmFqOzszUHY3Wn1Lz4kxbKBD0jUDArk4+bi/DUJRML24QxKg+ZNBEIryLKLsvxu0qA39Vku5W6mJ+aj7GuxmhrKpKwFKCjl1DHewrIZxOqFj/hKn5PqAlD+M7v/ccz4fN8nkKVVtrv7Ev+7n0Kqq/iej/PxBWV293PfdmMkPdox2SiEe/1dybSfSO5nZ0vXTL1MyFqM8qjcImcmL0MmOmn6x6kv65lQEG418LAsMcIorC/rRTdipvl0oR25R2YDHcLAbJYjEtSooxmmC/XwWEiy6qZt1FAdGjLMxPiMja8r2zTMR0CvbVYA4ODcev2rdyPoYVsok/SIVEMHHWkYHYQJt0zBUvh0ZdNBcw4PdH8qJCq92nRKjBG1YEIiuthfplTi2dQzBhToi/nBBoafVcZeW6EQiyT6srUNeJmqUh9Nm1mgJj7HIG018L5fFFIjpF+KsCV6oPo6Gr1ouzLBtZOfhRtVkMnE4LqMARmXrqRbW11IxVRzpNLuqoWpl3hsiKU5kdaiVpEn6JNz4ex8I/l7d2VSbO4ARgIE6BAM5soaRWEKNrYmjRT8OULY0DFEjBzA33r+V3X1KpVCePhfY/qq6lrSYVvkqHKpWxCGfNbU6ciQnHwUD/3et2J9Q36taW7JagDRRhnYM691sI0BeRxjqSg8iOJZArQb6Ob/6A7tJRH2lGsGkTlNZUatJTxcxEAVImJAh1ux6lTPVH17nv7MuPSBCgDT27j7ehqx49uwQ8ComP5MtaAFbLakRmMCoCTl4iBXqoMVBIpbnbU/xjgkZJQFewe1sb89Hwc626MEgKXzAGj58X+n+sSRsqUEM7fj97ZDj99Hf0s0Epxr6+jz//nl58nosnrjQPIWDwfMtiukM4u5Hj4+y+26Rdenwrwbl9tg8t45f9Soao4fKVSQuCFrlaOOqguYKG5DIwiJ832qnS3UB7+nse7i1xgtlzRoR/uRyihsLPyF7SuYw4aQAQiKXcwGpPRMsrQtRYAoCuuKlh8ZAdLYxEdmdk4THd3bywtLWa7KlvpYeBZi3YUvBN1tXiGhmgHJhGuasn0kfe2mT+GrnVTkO2rHxzCfFLEQYnifFmgWLQj8kt3g/HpM6skVEAua5tla3q8y9QGJ037UUlaa1EFkfPEeFQkKhzbttS/wUKoVwhx1m0sXCwRoMu2bW2ebG5JNpMAzQtQ2e1mENs6odXVoDiQkf2gaRSasaraWFdRpEJGKKCZY7e8XHWlEYE0i9UT4Cy0LHqoSqvsoLfd7ySK0g3hby1vxo741jybRGgShW7XMK8KuohTLlD50EEMLPLEBcm7d8ctUlORSVLHY2wklbcuHT8NoipjGfCWr6GZVbI0ApkDwyN1mGxMnmsEeelqaeCMNyXv0kZzoyjbOdDw87u8pAygFGEDxo8BbNiL8bFSVL3jvqGKp4g3tZais7crZbybn3kEP8yon67fqr9kLoNMq0/mZDmhhYIo3vlEGrDjDjoFhJ9SaieVxGwc67Eqb0O6LTKc//fltTKyBPN3BcjX0TOO/v7/pwx8FV9h5fKZxUuNngiCl1q5eIZt8Zy7bfs6mqi7jRRt8PafSiJF3Gb4caTEfOUSqlbVv/kvl6a4WkC1x8T4DGnipKZPyRcHWOAiiKQiNbdeoQL+5aX6po1MosVJrLbF5zTssrSKYR2GFxE4gqLnhRJLlwsGK1CSCsHnic4KBJTjcDwZ/Vc5wLwqKq5QQfKEHEsiOsah5dZKymzZLk+rpk1RzPrqGm0Axw3u5fO1PowDV0UkIsNJO/tipq0uoAggDwxyvBk3YT4QljymjjaE657FkcYmaQitaN7p0WoW6f+6ig24dB4jQPuMS7cQUaHfPhKLC7VEILp61jItY309cnK1bLvm+qAcTA6jbwpfAUWNYSCwtgmKYwDZ31QIPrPZgKrT627iveKZGEy/86URlT/ceOZLI1S44Ag4z6lY99F58XO+d3Us063tOW3wV7Zvc/5unMXlFOfFXAxRVW1DHYgEVMZ9KmLd51QatKvbYMKc+3xEmhoK8xtstLURN1p+4v4tFJuusp6AyElEJL+pjOwu04KCQ5lBr+a6puhoqcT4SFtU/S8//k5cSmwCE6vfvVbeyAHrx2u5JJ67ET0g1UQjmSddioK2OUiFJgVRCuRPB24fYSze/lNJLM7Mx/HeFpBEba6IyGLF5MpQMmfBzP70n80VwsV3acWKV8Jl/k6C/oVXCiqvJDy/5/PlZluV+XwObfmSSb3aZ/jKZ/KB1/j220QW/KYABwzgkiIf0q6K4y7aoT3bEkX48plHz3YC8lPa0+fN7/h3eKgPXNDN73LMPq+CdaFtYbNxjfR7bQdKpYWmjayryGdp3u2wky4t+T1RHe3JpEJQ2y4er1tSXH+IYGvpj1BToiDeWvQ01rxSacj42TcURRWC7/MQMoN3tmvJtdqkKV/bd97OoW3mOJ0vv/NZ9Nvv7ZKo1jwDKXHAeGt1Oeo8nFi47TkkLmOqRKE7wqIMq1D9JWeDL6z90dLk0qUxGv16ra3qzvEghCoJBNpYilbbA54W11EE2+sIlm4LfcRUu/Ta2dSWma11DdAAd8idyMYYmlsbcbfNtFzP63V3PbdzZ7vMs5kLlJYZr/JTFrmVbipZxus/FY101SD5WSoOu8918ox0MuM0+3z0HdPq90dGzXlKOnq/lp77dPdV3hmIN67GuJ0vBR3ioV/gORT2LgpOXtnfsjbmXiaL7WrsVeDGUkAYrgyqWM2zcIzScw36b+JqtcJvgxj0wV6Mx4d/5gcrniqcSyf2kj4JnY42m8goMmEGYdCeFvQQTfiSyWWIFCr+S+XhvXznW+awwGceV3ZYE4uzCzGBkmi3lr94KqlyxNh3lUS2RRv8LnGyHR/GZ1o+f/q5/fEp6R/n47/D8H6Q1p42/cy2bTfb4VUwcvEzn8PrSHn42RFSOOqPMD33oqgk8hrZ1dYUJJhFjawE8HcRhed70YXHCuYd+nrSgbuS8bf4yD7wt2/uKQKUMrXjkxlwV+yzf2YLBRIyBpFMxP2MmE+1vigJ6cdf3uPPgj7OEYxo21ydcwlDynj/P+PkX/VhkU3o53yYP+27wVqFVeOW1jtbpV2e75kQR/f7jf98pYspX3BNohp/9wv+l4jEa6ClZ7rWNoAKrM/AeO2XvGUmpO1uYLB0mbjau/nMeRTl0G/+zpL1TY0ZFxEye4SD7UtP4b0ntx/s6Q4YE9uJ8mqZtjF8ex1R13IySt0nonukOZ5+6nzcc6o/VldmUQLbMT8zF4s3r8Tq3GR4VL91WE2XX1tzJch0axA17oerM45PWtihXEFS4JMexVtaOldCecf3ndga18JT0s4/pYfXOr7qatqutteF/OmGZVPcKw/mqgnjzTiMqznQKLNkebmPyQC01/MLfcSo4waV1zZiZ2ONfhfjqdnf5fmgd/jXNQCTJM1b2eLG9W0D4tVx+kRftJcYxa/9zAcqwloZOyeTd0Li/N0OCv0izCvXsgl9ZCAH5zXe41vGMMpNMwy6YAR52bLjGQ2u1MXy/HyMtDdGV0uRHq2PK7T8tmaVoN5He0dCe/SZ3wuTC6VQCNjRq2DUgvS+vD99cH76UlGkIuJnBsZk/Gyj+P0vPlsGK9ovAnr86qeiv8IHzKt4eQ/3ZgYjP4+UhP5eQT8FsJhkoWdR/drf7YuBx2IM6a74OV0V6aZwc42oJV0yfvesDCfc/ubzs127QB/zdz/nHgUk+8A1Rpl5JcK527W8H+vtWAv6eXWh1Ir2/KS42Jb8jJ5nGwVd7raNlVTx+7x8ORY+VwCUFyF2lsm376ICbssqWIzNlZ4MrvJGjhEwLGNzR1jNXCup/+/bXIs7t+9g9OA5jQN9yrH5SOZW1yUTlbB4pZIH3rqHAzE1vgEMTxeFa0TJmTyG3LjwsbXdEMtbHVFpORNNHSfiTU+2xlvfcByYvhwvv/jluHrxZZj9IEodnbGQ2ZdYXXx6ngw/1MbS6lJMT07l6WtCdycAwJL0NRaQ/HS3r0nd5DX5kX5xTbp60MufxluOEHRhJL4jW74SSfCrc1Uof/jV56AUc/WEJ7iPxzQB3Q/fbsjSMLhSZjMuU2cMMf9BcFytAxTdzuY2yqMgyn55Par4WYGeypc0a26si9Mozrp61Mbf/3sfqBgAyo5AVJk03ylgLinJ0PpsRt6FghAsxwAR8h7fMlLBTAqInyvitiPJbGsTzSs8bT3YjcHOEgPkX9JY31DpgAj8nlbS1iHukeB+51UQ02sKOHvE0vz/f7q0EISCiQuBLIKFdj6h9t3v/6KSyOsYRzFh/l4oFj/3p5/xXz5KZZP3+LtjTIE2Ig/TgNuNoLuU6zNSIBF6p1nG1XWREYwk257W05WMoi+FEBVKrOiXNHT/TM6I33Ot69pVCrxIgg+dAyX0SPhdkZA69lVF5hjs+SFun5/bD4fk5SoJdZxK4MhYFGOjHS4w98PxSxd9X1v1X24wow2VvUbCZ/mc3ClMG74U2iPaKuqOsVherkeZFMlqhw0dMHdnNIAMVBAML/a2ysnsxjREFskjPEEedO603hqYzMPgpzkOBi+zMhVKQmano8krxnUs5LKnFa3UxsZuY8xvtYNgBuPHf/DN8ZM/8d5YX5+L+blb8dy3no8XvvlyrKws8EzH5PLkFu251b8hegZGkNLmrLZ99dJruQfEBzlGQzT2UnzgEYwHbgbTaPC7486dq1ybNMAiuDqVfMX1IgSNkq9qDKoinTPG914hPf2XrhJzpHy4S9lxGR90gUGFUSQdunLnXqqWNGzeL+MkV2Ls3bylglOhZ5Uw6Le7vYni2IpDV4OW56MZ9+u+06Oxv7sWVb/+8x9MJSGEc15lNt+6FbTAJBQMY2EamUeI48uu03YKSyoXlYTiYiOOjslJv10u5PsVJr2DTtdt7URfuwlRwGB36fGSqLJ7MhKEKhj3CKLdFeJs0oYLwh0Jd774kUqDl333O19HP7+jDBQW7+ezu8+zv7bnK9tjEo5+//bn3g9Rnci8h7dt5su2UAYW6Nnjo83tg9jYMZ1bP9ZrbUDh5EJ+T3IoiHfbyHgHn9n/3Lfh5bxTUWcfjnxsmM17eBf/fBVtJuqjTRW681PMIc/HsuRc8h2dR8DNCbDEHYyiIMFcBgxlMjtqFEo0YLEUU5qdY10N4xk2IfMlSlCpIegJ++lCnhfJv0Sh9iWV1V+ga45TGhXLeX7sUmwHiNLt8NsH9XGI4DWXOqK5tc2Rwn9F6rXBRRFsrsCBKnIJnkGrYAv6oGwZj3kGJt91gACKuhENCG0xX6Jfz8zwNLhNIPf+YUOUD9tjcmEvPvCD3x0/8L53RU9fG/dbam4zrl2+EZcuXQr3MiTNedbW5nosLk1Dr82syt7b3ZNifOf2zXjlFZTK8gp/VUUDQqoa1jXQRLqK57OdJ3lQOqnA1AdHS6ZQnb9VEgYi4VmYRM5NZOY9Esx554eK4mj+jUP4mfkwrmYZjDQZUddDfvBv0X2KAdf5s2hKJSFL0Fd4xM+cm6Q3T7ZA8+HBJt/DxyjIu0pClPAdJZExCCbJidYySWgZUC2ewsa/1HTJ/DLEUbcZAIqBy3NQGbugPZe3NpjgzhIIAt/oxOhQ7AB59raM1EMwrpcQan0DUQlrac9O5+cSKN987Gh5FUJffO61DvTos6N7vP/oGj9zbEf3KjTJ0Hz3F9vy97/I4N6TE+mkQ5ejtvzpdXZH9biLkljbOoxbMwuxumEGJzAw27B/BXMkCuKfboRt5PP5l/2RBlhdl9pyCVXUwzP8ub7pOSetUNdEmV188cZcl/enluEuSbivOMfT6LVJUQqNiENXUWaT2T2BXPr6fNt2KdRlTwNaKmjHmv2SUTXpSXMVRH2OQuXlsBI58OY/+sXnXMMt/K1C2U36+DqisT/Vk1rERJ+MA90SrcDaatCNJe6rapuipbOHfpukhxTxIBk5lRgvEYUxAxWHStvxHs2p7ee+BMbW1t6aVdGz+hdkdElU9La/s4HFXMPgbcfmnmeT1MSb3v6OOP/ggzE0NJg06uvvDcsJeOLb4tIaz9yKThSCgdWlleVYmLkVSzM3Y35+gWfju9c3oKC24+ULF+LGtRtY4zUEzTCwhoVny4P+lTS/K6WOy/Ex5sL10vVwjEdoEnpBPoOTjsu5KoyzLd2dkrvt6MaIqlyS9ncRinsyNNC6IRpf73BpvrjFfvA3v6s8M++Ef7Jg8rmeAh23xuuhWZnO9z/8hQ9VisNSCtTgh0l43mqc73xW/CyEiO9TkGlZAjAi2V3CHLkL3JxLpaIII65bvGWyeoTg0QfPxRKQZndjMTUaJMsBSDAHWkBm/uZZWojMKbjLsH4l43xHSBmQX+RAFeaiLfvrYG0zr7v7kkheW3zCfXm/3SyY2XF5SX6a7RRjTstAm7Z1NJH7Ql/+CdV3qhpjcnEzy4DVeQShE5/j+M6zs0n64/XeXzBIMW77Kkm1ij5HptCCpqbnC5nIPmaFavvMu6CT3xVulDT3p4LaKFNAM6+w3RwDv9drnbzfMXiL/5hnsxxl6mRe7/JGXt7jkiUTyxu60XlnPdUdz5G0VmbKVHEalA/2YC7nLREMLw2Qz9yTxjwElioMyP4O5NmNZvri3G0ztEBRtHb2Rn1LKYOCWl3n37coQovn2Zs7ZRVnUYLf1YgCSVZhVfl7ZzM3T/X0dOAiFKfGed5oHS5DxR2qO1tZp2Rr5zDKB3XR2zcaExOnUU7N0dbZEidOTkR7qTkVhye4La6u0XRNbhp0XkVGlv2bmp6OmZnp3A1cXl9HeUzG9auXYnryZlghu9pdz9Ci2JzmfENH50f68y72GTkJ8qz9lw+ghXPN9Y7Zj+VFBVjmV+hFgLmEypiVC+cZiqcR0N1QOSpHSTd4wzbko3TBmB8egYKQJvYn/wOV2B5Kg/tpmnnU9NlX2v9//tKPJJKQ4XJNHqJnXIEHKhB+JhPJfylEPiZ/CjtlgmKAR9BYAua1tuF9ujEw/sbeTmysrsZIR1sM9eAPoqmqjLDyT41WBHYKTWofkjj8T0HJNV2fQdsynINNojkIHlYEGYt7ffvyWu/xWoXO11H/88XnR8rD6/zOn6lckmxccrcvvjKjDiudliGfWSiMwp+vjnKlIa7NrOUqTkJ5lQTtFS+ei/a2L95rk7bj83z5f5UH//HyOn4pSJy/G4VWmR4FsvIrPnfFxdL6XigNvT5/2kaNNCwYKGmh6eDGzMykEWYGZqtNNGGbeR/PyWfzwT4K0MzDZEraUKgzP4bvi12HBwh7QZtEktxztOdARZYuCs+zDZGKdDUvwhiHJ14lvXU/rDOy6+lwdaCJogTiNuPykKTW9i6UpQxfRPL9mYzP/aKlo1UQx6fL7POQCkbG35tFfck2hN3dxMZAXAERvZg05ndubFrbNn29goIoxcTx09HdO5BLjP297TSlQq7E2LGJLLPnfhzrQlo1XQF3E5Z8v7aKglhciPWVuawAdufO7Xjt1Vdi6mZRpt6AIA/lXRjSwsjJn1Kv4NlEGSoLf2ectusr//Yf13Il/wql6dzJwyn48hXzW/AqvAKaMEFN2iW9GLdozKn1et/y0xHPpBupcuBvpoHr7Yrmw9Z44v/2Kz+WhXBzEr+NGphgmMSfCmUhFMX7iNHtuLCxsGZpV/KBDiKZkj+FpnsoIDO9dtCoeml9aLSBziYGhYatFMLk5Eu4fGfHdBUkDG867mBkNFtXgaX/lhIFw90VVsebTMTbyHb2gSu835e/21OVmJ/l9/z073w5C4wrBe9ogvisEGqXf/HnYR7vU4D8PIWNn4c19TG9shsLm/xeVUTC3eefeRVJF94qTMaffTXvIPtlG1AsJ46+85EQPsfn9zRkzQTH/21Gymv5nfa9wPZSOFWUfJ9zxlvhd5Zy2zcUzZ2ftKvQm0acx+ZXgVjwi82FUbAVNBWyadb6uUJ7SZFoxt7yLCPl7j/ZALK7eUx6G3R1KTKXIKGJy2cmhOX8caO8pbu6gwLQrqhUnTcFJjAUO+WVqEJwfc7OfiWWt/jswHMuexDOgYwvqCQKZq5N5rcQjc82ldrK2z7DYO1+xUxK6abSco8LFp3vOkoNWfvCHcYapMz5wOUxdXpjcyMTBXd5Zn/fiTh56qEYHB6OplavhS5ba9BmKybGj2V1MSXMJVv3ajS1WIMVyQIteAThLoqwTJsLcwtx+8a1uPLqhbh55WKsLM3FLkptb3sjlyXhQPhDqXGWnEsJLC8w1/BNwR/McM57IQvS1jmXVzKZ0c8dizwE7YxhWCNDPvNSYxa534ef8piuSBpjfkcP5E8NQCoR5C1zMKBPJsNpxGnEc3Cq/umv/aXKBvBNYT9SEmppI9f+rt9lgo+/K3ym9MrcMix8z30FJPenD7SjMqxnLGZRD/6Z8nqIZjrAX+uhYwNdzQyOZ+CL0hQDKPb0pxBAPAN+0igVAd9LMBVOKid+V2hSaamNucP/SRQJoKJQcI4EPZUB7UiQjITf7bsi6+vuZbwKTZwTzkvYf/SyLcfkpKRS5H5pkp9x3/rWQUwub8ZWpZ5xMTFOghPoiVQSybFLIN6Zgkz/fayQz7FkfQF+6iuaH6EgmB5s+9l3Jk/XYOeuKyKsdy4MoiWSQbC8XtopGDLEJoK2vLKGQnA/KLLoQGFCa0LYhntCrFTtwSwGAfko27SiVW9fD/B5I+t0aFFULpUDYCzw3gi9LuUhCCYRBc+XwVJBMAYmCkW3HwP9/QhqJSxeY3zAr4z+u3+gbCGUpAftQHOrga+vraSSNGi2vVcdG4eebIUR4dnd3RbxbcnAYh4exBiSTtAlN7Nxjcv480sL6Z/L7Crygm88jEhU4dkWdVmDwkBrs6nKzJHLqL7dGOeh1Ng06NQcHVZR993RG+1tnsXSxRxsR3ljGjS2kYV4mlqaad/TxlrzrNKO7oFUEpZG9NR353xxfiFmpmbyMJ+b1y/H8tJMrCzMQveVOABFwZWpfIu33CQnHhnO7yiIfENjBptX5O/J17oJvDEKyp4NeOatBz07/oa7u1/9ShcsjxRAWdi2fObcyUNZlUy0BX1dkbId0YrHUqAkfjyRhMxvtFripruB1s8cCZjLkucGiTw/M2sH2AI8d4QkZORCwahorHOwxURaXATNhIY18y39VBihn4nuaWuB+WAumL2As0WGZy6lMcmMIDupL2xfctnVp5ov4FcQzH75TkagX/zB4LmO73ypHLKT3un1fqig8HsqkeKyb/c/vxJF5LMLuF20wTj5qcvkxKSioC+JIFQAKIU7c2uxuImg1ZjYIjo6iHonECVh7QcjF/ZbmCwyUGnYT5ndnrmsqMa28O/c3DwWCfePIVlXwECmfXcFJRUDqMxPMk2Z+bGvTHsyq8qmGyHo7e/Lepu3p6ew8MWRfusbGwhaKXph/DLweIBr3E156dqltIxNDS25ffqwshPjo8OJMKan5xFEvkYZmGOgoh0Z7s++z08vhNXFPBbP+ZZezkfuz0Dgenq6cuVidmoy19x7ujpiZKATge9hHLixIgvRjIoC+np8/055LRAtxgyEP6TfjZ6VouBugnDqYNi2aG5ujNYW3YeiyJDMnkFV+ODSlcv0tchElN4q/SNeMZnN5co9lEVPV3uWymulLedApelSrIZB99bg5zqKjFmknTba7o3Gls7oGSrFyGArRq6lQCnl9RQua0T4rO2drTwPd2ziBGxR1IHQ6BiQtYbE8vJy3LhxI98bKOe1xduxvIDSWFlJNFQDP+Wc3i0BYL/RHDk22VU+0BWRhRyXBkbe9QNrmsrnfo8mKMbDnCiHKgm3k1vrw98tw+AuXG6420ZxTIKIw0I/8rnteBxid/9A1LzjTec/XKxs2EHfMj8dVFHwUzhjBxMe0suMntt3GF4N5mTnBDDJq2ur2eGWkhl0BcTJuAWdtfKPe+c9Sq2uwVTcQtPyX2o5gFLUVe1HQxYVUUH4uQMohNoB2YEjxeDnRz/9Xs3r70efF6/idy2Nn/O/b19j3/K7u20cvflf3nnUnq8ig41JYCK4KvtWuAEoACzq2haQlEuq611683AYmJaJqDTQj3qeAfGNZzjJxn/m1zbz4OHp+aV45dK1uHxzKl5+7UpcvHI97szMwUDbsYF7sMJ10wuLsbSu0i2hrN06DDwuK8zOiTrKo+mwcqgKK4INDg3G6Ohobmxyw1F3Vw+KoS93aA4ODsfo8Hg0I0i9WMYS1jnL8DNHHfj/wvdc5qXx4YGR5AF3rXa0tSOYLTywCiHvw18HJTA3a6tr0QdiKLVind1PAS2Pqn9p6Tssnwax3DA1ja9uAtTCMgoVhNPY3BJNvKFOuhkWOxGVHKqN+Ky8B+/h+7vSUSq1w0IHsbLssZC6ovrZugKF5XT+FQZdJRl9X0HnM3+n0eQnJu+uENTmkQXmFzj3bvryEF8VoILkNQ0oJE+la29vQhGhnA+24tbNq7hoG9BgPxZmEOoNBZk5NZN4YQWEsRl9Pd2glYa4des2fUKV61a4SrC3GqWW+izWOzpyPE6dup85GYrmjq7oGhyPfj7rHhiLJhBLQ6k7i/LkJr166AMd+V+OuaKLoWzrNujywF7WUUnvAF5lOClL9dDcMgdZ3wOAaYUxmc+CUfKJy7LmaChP8rPuhm/lrTCohVB6pIX1UGve/sYH7iqJQgAluEwiQx8JTL5UHH4KE/lMo7yrWKTFJQiEgtCCdnUzQLSP7fk26Ol+DyfNHaRZ7WqfUaAoalraIxrao7xrxF60IlMgmJA+H0c/ZTp6ywCMBagcHBKf8Pm3hfruy1/9PBXbX/jOz45+prK5+3vBOUf3qRBkV67BYhfXSQHRFRPNRRlXVlEknJZR9asjNuj/+h5IqLmNhuphqEqsrm/GGj775NxSTM0txh2s7szscly75tHvTByT3jc8EjfvTPHdXB7j57EByDSC3hbHjk/A9A3A8h2+24vmli785PsRqg4m2CBeU+HzM7Eeo9ir0NJmN9CwsxN4397GnJg8tJ95A11d3Vm63iMEuzt7kKr9tO5Wk7bGhrVKS60dWJOWdJOkw9BAP3Owj6vQGe2tzfyNokF57W0fZoajO4ZX8febGj1Bq1BSKghrdrrrs2A6z04pDskRaVjCvbd/CAHdi3n6Y58gZfT3eY6q55w2wytbyGGhdPfMGjXGw7x7nor1ST2Y19UMFYqTqHKQ2XdRLlkKj991S1KBA7sziq8y4VXUg7TEXnOiGN0xrb886xF9HlOQ9TC4vp6+uoeGlhPNPvrwE/GGp98IkhiChh7nZzGY9VhfX82NVbo7Bixv377DvSg5UNHk7Rtx6eJLsYR7Ic031pfhkf3o7G6OgYHuODY+kUdn9vcNomwHYmhouDikanAsugbGo83zd3sGo7WzPxowBHXwmNvIq2twCaobedtXFRxKU9SuggNFiaw05i0oYbOdLUDsSpSuxb6b9BQJjLHEl4+PgsLKhchCtCyy9YiIFuhe8443F0giAz8wuAJSvAsBOXoJr/IIOph5EY0+v7DE79ZMaMQ/68pyawbMhDhOgIU+tJrumjNItgniUA02A38PEbY14NyGQV8UxjYWClsAY1TFFr/nMhMjMYnImogJYRiQSuLodST0hRKw38YbuJQB+j5SCP6esO3u737uuAz8FIqkuN5rUknyt9DRW6SBzJ0KBe3rSz/b61Vq+yiF9cPauDy9DCpYwVoux/Wbk3Hz9nTMzK3G1MwySnQzo+cd7T24ai1x3+n78XU7c3ltYWkJ4XC3ZbEDU/9PAWvHuvVjdYTuCuLo+HFg/hium5u8EBjrZDK5Ij63gns2qysgjQhje6slAVtiYX4x40LWIDXAtry8GH29vVi7Pq7dg5EPM6tO1LmJKyIstkirpPbIxi7rYjTW4AJsRalZBOX+BQObnvJV4Rm6OIc8Y5c+Y+1xAQq3z2AozAu5FJ5WBBa2QyHVZhzHoKPHDFoMuKOjOxVTroIxzwb+qtxXwL1uJZduIgbnwms8hq4FK5vnWALfdXNEKrUggBRortH9UKkbe/EzA61e7zmpKQA2Bq0bUGiuUHg25tLScj7HjE35WAVcjzB6bqeGbmT4ZJw78xj3Y9VBBzU11uqoQ1lairCEC8TntOsCxt72dkxN3YmpO3dibXkFpVubc3HptcvQqoxrMRdXLr2U57V0grgHcA97OlpwYTqY8/YY6uuJoZHxGDl2IoZHx6MPRNeDEunsGYguFEZPD0qqdzjau/tRnC4Vd6aBEolV17kg4B4YaMbb+FitJQGZ43T3XXKGw5mepJGGUSWrDKVbwjslhf+1Qos25LoRXgNJHCmJQlEoRCkwXFsU7yyWl5YXF4HBGzGH9jcw097eCQN6yIlnIN6NmDMZ/szDdpjkLQTAZBTbb+b6JgbTgIZ22W6DNvdRIhYfzRjIYVXsuESGstCFcR1byKMcW/jUVNJvu0AyQioH56YQbl8u9yQE5eVnf/GaVAh3rxWhFCMsXt6uQshlPsbLrzluFUTRhkoMrUsbmRaLJB0wGXuM5esXrvO+ysObohlrPIuy8DAdj49zTJb30yp7tP3Y0EDce+pEVnQ2YLeEKzG/MI8wYUVhzh6EfXywN1YXpnMjjq7D1MxsjI4NpythdSfri2odWxBkhaS3tydOjI8zP/MooSoYD6WNv70AwttH4LT6piwvLS3A8HsxgNW2Nmh9zT5tVPM5SAZBMcHLcm57nsiO6ycjtaAc3Ha8vwvSaFPg3CrNmIDg7R0m+oCaVssIZBGbwJTkvTu72/BHKTbXVzIDsUlGRIJkTGlqRqSblAyY66o4HulkDGxnc41mTPA6jPI27d0VeidJQ6BP7dmmZpNahXx5dZmZwUqi7XQbnCNu+fbbwj/GxqSxiNGKVoXiAUXxzDwGgvmenZ3LIxhaS8wdSsyq4B2gsoam1jg+cYZ2PcHcSAFKnXYyqCWf0E/sb86PitJT5Sz+a23XvZ39WFtZp334GGvvGR7L86soDqw/iPq1V17g/WJsbawyLliI/rrloq0ZQ9GMojZXo683JibG4t577gFNnoyh8dEoIUta+HYUfmf/YHSoRPqGogvl0cm7rXMgSh190dgK+vCwJVCI7p1xrAxkw9vS1CCwciGPFy4Hip/vrK9hoLbEWPIQ5re+6fyHM5LOgBWQzLmX0KHA1eG/MREM1IQRLWo/kKiDBvT/UrBgdidehWL03Z/CXANlO1t7EKw9/VgrS2dgEHSQS124IE10zBOZ3RdPT1OxiFTyrAsmIuv03U304oJURpm5xnc5OdxjH7J4xl8QerqZf2VQJ38WWrMYVzG5RYCxWIrL/RR8rmVOFMFnEsv2jxSNCksko3JxvBVoM7u6G89euoXrcCweefSxPDRmm7GPHTsG41vNGZ8SWKdVPjY+FGOjQzF+bBjBADbCqFev3YhbWByP7Ovr7ow2FMXZ0ydjaX4KSFwfQ4MDGcjsGxiAmVuzdFnWmBQOAy3L5dX0c7uYzMuvvYJQ18UwSmZkZBRRRRGvrSEUdVjsNhAN8H5pPhZXFjIw2YpAtZfqQXzrifqE9Pr/Wk7zF0xyso6CtKgRIluqvqs/lpY3EMl9BMZq5q2ZVKSL6Bha8bv39zbSh0c3ZGl+j1IURYjAaj0VimdA4rRaos4alKtowvM0axHoTmhl0R2PPiwqORW1KlNROM+2kwpBd4BO8FoDVagEnNgGi+04xaIK5k7Y7bUt0FxHSkNgmX7L9evG1gHdjaG0tDSgJFZAAVPcz9x1eSRjc7ptjQ2l6OnvR9AaMiPYEoIGyWUN6eaWBNGKq3miFQsbt8L3XR09PLeUPJZZnhu4UqCjTRDZ3MwSoIS+8P3KympcuHgBtHGR+Z6KKix+LZa/toKSb/L4CaVRBVmVyngMozF+DJeku4M+lvIZVmJPI4xSa+9EeYA6cnUGo9CLEhkcHAWF9DI/hylXlnWswlhI13Q1kAVPmFMu2pHvNgxWI0gqszbf/OYHPyyszUKYkFllYdDNQioz+MtrDKgCw7fDjJ0DPUl4kYGQXWFx/duIcMYcUDZlCLG+ZqS2Bgs6CBTuQjui+flHN5hGUAdCWV+v34oPZUCMjhXVhJhgflrGfYfO7IOT9EvLO1Ugjwr+udFzfjLIXRz4VAt02H9HkX6RQmYF0k/4BIUPBpC/VBJ+ppLI+1Kh5ljMbjPKLpNlm/wvl6T8/e5L/jQGq/LIcw+YtlduLUWpdzQePHs+80peeukFBLs3Bvu7MYZlxl0Vw/jyT73uST4fyjE2Y208+7K6vjm++cLLMZ2l6mtjiHsGejpjAFfkzu1r0dYBcmCcS4vLMTI6kRH7Vatv17qKUZsH99hH71lanKOH+zBmI4zTFafuOxPnzj8OQ+zkEX6udiwt4/qswJgI/L2nzkZfey/KBjTRYnqydS53C2sD7WpQElUH21GrZdbK1xWooru7O+ZAPy7zKQw9nfRx1+zFbVyUZoQCCF8FQty3PesUNMFX9AvBrwW1VA63GatuidvEcS3gs4H+ifS777n33lSuiyg2Ye4IvvnGxkqRmYtFdknR1GK35YsczEI1QNwMzDZIqlu7gWu2e+DZF/joKcieBeJyovGXxiKWgsJQi4gq6vjM81P01TH0CGBLWvyZyYVYXFzI6mDmGqxvrKdAGvBLvsBds2CLoNWzaUrcJ8pQeRno17DpesvP9kOj0OkhSLgoe3tbsbG5DB+vpcDOzS7wnqcvnijWjVLaiYsXX43XXruUFbXWmPPZ6clYnJ+JfRRmMzx1Nx6OK9eYJ70NgCbdS9KFYOsyOaZDO8cc8V8qQzfPtXf15IHWeejR3TifMmwQU/72s1oUdis81Iob5M5caZVIQvdAyOVNIgF9qIWF2fRjSkyw5ews7ZUH0+7q07sch6LA6mh5DEQZf7B0u4JpcGwQ7dWCVnMytcBqWt8aBKOoCfthbVcJ0hW4+0r4gx/nxDqRTvIBX3sWgNutt9C+27oyKIkNGGOT55etG6g7jCY8NJ6hkPO/FPK7fqoaQYif+w1QKKITCZTX5d+uLcsAuDypMFQo9keXx0XGIvBTheWpoOBWd7HU1e0xcfpBrE5PfOnLX8aVqo2xkaGMDRg8Xl5ei/d893vjscef5PeVuH1nMrPznnv+W1iNV2N6ahLm3oxuLP342EiuQoyNjcKg8yiT1njl4mUmCjdlfCItmFH5NKb0bHZ2GpTWlPetIfwWCDa78Ny5++PMfffHxIn74sb1GzE7Mxf33f9AXLp8Ne5MToM6OuLUidOxhVJ401ufynZvwJCO1k1CeK+MdSuVhsVxus0PQKC7EZK1DeDy6maWMtzHpejpFhGBBtc3ub82o/vmIdRUuznMpTaDajUgmfYUUPdOWB/UM2Hrmxri2IlT0VzqQSm0x8OPPRz3nTkT9589G1/+0tfi0UefiCefeiLdkldeeS15LK0aisI2nWMNg/yi0jT4hnnAqG3QH2te3t3kxVz49jwOidcIOnLlIpEAb/31aoSqpdRL2yqR9oxFuFx65coViQ36aYjJyUlQWxdKqYgfKdQqrlr4QfQr+HJJ1hidikj4bq3PTG5SKHjpJpVKHdDDlaV2+m/SmjlKESsgtAsvX42pSRA71PRgHeM9t29PIouiqk3cks2Ym54B7Uxy/XKO3WGZ/6Dr4GrVQF9fnneq4ujv605ZbAVltDSX6HMz7hBGbOgYaPK+GB05kYhKFxNHDyWIm8gcdnR5LGUJ3sA60H7NO9766IeFsO4GnJ2Zp5PTCENtBruETAqNAUo7zHhTq6sQrIXphpp8c78RZ4M0x7B6nfhMaiVXSYRaIo2jWIEDUzCdQCcqVR1KJN9+xzUm7iinRlktesLs4X7gL6kEbLfaUu9oZSZrt1KbSmOTiVrb3Il1YF2e9gywyEAszzLGkSopFYCuhAiCvvGdyiIDZ7zTFVFpaVZ4pavBR75qK7hA3L9ZaYy9urbYrm6NgXsejNe/5bviuWefi2vXruFOjMQE76I25X6MTJxMdObJ5z53amY6XbJb16/xvAN81m3wVSW6ujoQ9mP8dCOR5zAshSXZZ+aW4sz95+Phhx9KhvNzKWRR3jJM7PEC4+Mjko3x7CCgbfHkk0/E8eOn4uWL12IV96QeRf3IY0/EIw8/GXfuTEV5cTWPSHj/j34o7j9/Nm5euRST1y5FRxvuzP5WnD9/mqnARUKZbG5XhYcOb5RX8mSvjc1dLFJ7Bva0pj39ndEN8lldXoethfXNSevDSh0KbwCli5GhXf17jz442NU/388EnxUY/kf+8k9Gk8ts5lDgirUBnXUjRTNlXNWOrhKjrcSFC6/mnJk16mB1IbTSCfX53rfR/SxJH1rrfWi1zNyaxYkANRm9L+ayBuhurQW3UXciTPc9+ECswjfjx+7DJbwvl/2quMd8DCP8k1hxt4X39fVA4+0MOBsPSeurT0V//Cl/76HIUnAVWlBDK4qxpaXIPIX5GIMGiRk8NJGpIZrq3VvihjIzQUFFrbgWre5X2kcWlzAsqykHKsWVlbWYRjbdyWvwVl6dhZ8uvXoxbt64jmu/hdwgk5u4gx62RR88aKiNPrQZX2Ee+0Qcfb2JNtsZp6teoxil1y69lqsyJlJ19/Qxpz0Zq6lnDNK/5tGHT354amo6l6PsjH6LBwDn1udEDS5j7hbKYXOPiXaHm9Hq+rAkuv6bgRyXhfp4eJEOq097d/oY5FHChprf4IjBpHzxWa7Ncr+ETYudP81dd326KByigKksUnhRRBmb4JqsWwAEBNjxO24QLo75/6KK8s5BJsSU6btIYwslYiHSbdyVPCqeexR6YaHKwiU8O8nj+FmsHPidE+vn/tw+hHEG74nBUw9G1/DxeNf3fSD6hobjq1/5avT0dsfrX/8UCnOLlorYzgd/7CfSz7eQq9Fi4bwIYYuJNPfCrcgy+vGJE9E/YBpwazz//AsxNz8HjTxEuDbOP/w4ULUHyLuWKwIynnT073vvuzfOP/RQ+vau+/f2D2TewhII5vf/6KPx/h/8wXjv974vMwmPnzwJtB+KV16+mMfRv/1d74xjKKaXn/1GDPeXYLI1NGENkH8cobiDXq6N+eVynDh1Kh5+5MGYgT8aS13MV3P6wM5hY3MdTA5810VBcTuPZh4uLq4kPB8Y7OMzBSRAW52MvQ6FswSDQpMt3J5zD8ab3v7W8Gg/lyXNtDUb0mXAEfo2PTsZ8wtz8fwLL6bldZnSYikKo0rCvRgKIJwBTcyVqMtdrgbT5bO1tXUEbTnnzpiJaNiUY8emq5EbtrD8A0MjwPRu5rA/V5icp1oUjqXrVZImFl27dj0zN13y7B/qRmmX4+qV15iHVdwqxgi/ZlIXvJOslH0Sylcj1My7bepeI4gZPNUdqoFzqzFOKBnjdCKR5ua2QoCx8G2mvXOPRjZrlGD4jB/dvn0bNDGT8uI5r1YHdwnWzWaTt27F0oJnmM7F/OwUvDSJ3K5AM5THTjkNQDWI4XB/HWWymYjJ0EJdQyv9b8tQQ6m9JZFEpvYzrpozpwc/rGXvwHIIw7SsZl7ubRtv2EGy3XPhllh8LzOwIJqRet9tvFubgVDch/JFk7l0WBRQEb4L703rLoKA+La5futattoRVYP8KYxabImpwvBahcD7XPP2b6+vBTkgyfxX/EsF4/8gFH8VioNPcApwT3CNuN50lx0UxxZEUGnonmih1rGIpgbnkQHclwVeaGsPZuJxvArEofD5cNvfOoAhO0bjifd8MLrG7o2RY6diBWhrUFFrce6BM8D6+2E2t3QfxvzSSjz1hrfGwMBgQt9ulx/7BrL93oH+hLJuMurBxXjv9/5AdOGeuQzp/UJar7v/7AMogUeTeS+++lqYiWn0PVcBQA73nT0XDz3yePqbG5tbMFUH49qOazduxjwuy9ve8c7oRWjnF1ZwGzoSpXR298XFSxfTfy/VN2eST029tQMOotTZj0uxm4jSLemHWF3H8MRTT8c0SsKK5zV1WHfpRQcNig4P9GSMxhwSVwuasFoyVltHS6yDQJxLBdo8gI6edgSvKiaOjcb4xH2M5wA6jsBDbcDo6ejpbAPS45ogHCbkNYEAboC6JkFA8g2WImMz+vgGKlW0+TkzlMubPAtOSAWRwgjd9ftNwlKpWpilSPYySQveLelGK5i+G6IV4bAqeVNLe3Qzb70DQzEwPJKGsxOh3dk+wBVfiutXr8YS9JidnY2LFy4gnFOZdObqkMilQM1Ffk+eeAeb2scjGRBVeapdc0sFYWQ83usRkPW6O8gSbXi+SF7LeE3Q07UxP0aj6bkaul+zc/OJAGZmZnADPRWsCLq7pL26ssK4FzPhzQzbORBR7iV55eWYunmNz+bwDjZwG0V7uM0YkREMRC/o0JqXiEWOQ0VU893vefrDRmsN9rnKYYzBFOxdKwOhfU5MDAJV74/+LhWC+e7eXGz4UWsa2MowHj+P9iXwXwq8f4sMJNRRXnkB4dGzvumEHZHpXFVQKPNUaiBp0W4VHcZi1eOa3G1XgvvsLFPv717HOz/lGbllmZ+ihAN+F2lUqoG6fP//Jeo/gyzNkjQ9zCNuqBtaa52RojKzMkuLrlbTamZnh8AAC2CxxJIAzfgDIGmAkYQtaUvQUDBQ4R8NNBoBkgYDSJiB4C6wYnZ3pmdai+ourVJnRkSG1vqGVnwev1VgVt8Ode/3ne8c99df9+Pux8CTxUVltuGBNzKNo+wd4PfuqsgA8lQjAENWkedwyiaKHfFH/+r/OAZuvBKtXX0o3EksgOid+HBn50dePQZgFQp4Eavl/vLo6ATziQvEol29eg2rtpkWw3Ln5zMzLOhlvudP/6V/JVpgC1L627dvxtLSfDK7v/k3/xYWdYx5qkq/tBlL+tY33k4L1wxYV6MEbR1d8fobr+WW8SFr586PFtdDgF986WXuBQMCjLJmAd9aMHo+Mx1Xx67G2uIq7kpPrK5PJkOpqm2FcbzIs58BMN/NYPTU9Hy89fY3MldjZOw6jGcIIwA4DA6mMN25+wKKK+vBMmLRTs5OUuhtKutzeFTA6Oh4Znt2duMX1wAMg/1x6+bdBFlTmwf7R1JYv27zbs9VZUHlXccilmBQy0srOV8qvsCgbBk89/QtZcjYiDEjjZRykexUZgFbMK5xcKSlXUaRLjKvx0QhQU2rrvWUGbjT4zGMLfy92WzIzk7G3Z/Murm5Le7ceTluMu7eboCt0RQAaDvg4bV0u7NbNXJs3KvcoLds2ByP4pm6UKUcwmP5uSIa0ady4NUuWPVNukYArAdYfZWzoeF2jKai12OU83DnlhbWqykZioFVdwq3tndidXWdOV8B5AGNre04MFcJxraLq7IFuyttm5bumae4Y8jXNoxzd+cwNgGS+4/uxYefvR8b68t4EJ7NWw2AViPbkIQ/+O5L70phktIAFAYlD/c9mn0fN+Mw6lDMRlBtdLAHpK/PBA9RTwth/kKeT5gLUs7yUqCtFTCRo5wRZoNNkdFUWrcRmRxm6OtgjmCga2Ek/+stGPdB0vWQkvEyNuEHk23we+9njEHr79cMPuZq5P/yHvySq/DyswiX4/Wv3lXWAUdIN0XWccbLpqwmc+3iYh2cXMI2DI7aNYl71bbES9//k7j91rczkr+Lv7u8uBB3X7wVpd3NeHTvk5h58gA28VLYhXltYz13LPQDzUPIowWh4/c+/xwKOJcUdnllNZVaa3X77stYgl3QfwvW0I51mIGBGMQcTfCyp+LwyHDcfvHFBIqnU5OAxTfSDTzFdXnn2+/E4tIac1bPe+4AHFDmYmvcvXM37n35RbRglb/44tO4e/dW7oCsQ+87eoaYh/PoaCnG9tpyNKIUXf03Y3J6JcZuDOJiXI2tlU0szkHcgiE1YF2rqhtQ8MG4eft2jI1PxBbU+8nkY35+iXsOYnXHogG6PnrlGkznPHP/GxHoq9ev4260srY7CJ9uQUW0tJiTAbCVjqOnsw/jYJfwZgD9Mja3N5G/Q1wHd8UiFnn++/cfoCxYYBRf3auqwygZ4md59wEArWgqG/KRa876ezBzY6NncggGdbjHRRjATgJwbX0NLKsNYGxAXpAxwMO+J8f763G6vwTQ1+TW8dzU03iOW3Edt6sHwHCHoG+oP5lRD4xQ98q4ShXui/VOh1jng0Ot+Grs7Wwg14comtKm612W2NxNAQy/ToHn//g94+Y/YyrKsjEPmZqxEU98b2r2IO4iY2qC9TfmVrGnwLe3tyQb7eocgC12837cBMYiCTa9f2tnMwHEpD04flRU18fxRU0w3bDG05hb2IqJa3fi7W9+N1nMb3/9K+Z7NmMZns6eLfe+A0hk+zqpN5bUfWQDRNuHl7ENWKyuLMXR/m60NXlQywGL0MQE9SHEjVykDgrdxeKwuBcyAhYPpfZ8RamWFNSAUR6bn8VZljAbtNH9lSdYsamaG/jB/9FdwZILJnkaEwBSXm8uzL+vvpT/+QN/9Iv0m0sAOAiNv8i/la+bqd1+jt+5SAkovni/VtY/6fIkePB+lpC/My4W7BgqcQPFH7l+I0aumik5kGAm62oC5c3lVxCKCH1rQxEW8GLMLiwgyFDq4f7cwlpdXgGdN6OvpwvfewWLs68IxLVr15My6t7d4R5avqdPH8fElRH87lLcvHE152YXZTFXQJfGzEIBVusqmOLO8sy6L91cy2YrF/Gdb38z5lnkykIN7OUqynU/W7H9+Mc/jhn81TX8fNO4zTJUUN0Gff78Ga7La1jcLqhwE0DQzZhXYurJfAxBt/sHew07JM3VKquQUmF97tOTEs+NdQV0+geGYBzD0WVUvaM1A3yett7c2MqcVmBczOaszvwJl2h7e58xn0d7Rw8yV65EbetoimeTT1mvShQBRlRXx1i348njxxiyU8BX41NmlRYAWpgkS7WsXb+8bIgED2YZ+ZDRGtCsN4+j2ABQ1GRsRyA2x6PH2hPWTkVNxUWVJiefxIN7X8Rof3csPH8Kfd/kz6e4c43oyC6u2ixMeyOqLg94Hg+xqc5xNGn9UWQP9/X53DJXt3Zxu8x43d7ZCospTUrcPzxk7g6RBYytBRbmLbhd7898ziI43X6Gxbxg3FwAnlcA9D+f0S1m82dM5GptaQKIWwCLttzV6EUve3u70NH2TNWvhUWaW6Okn52f8PmKNDjduFVjV66wBoANnx0e6EUmDBzvYaQGuSX6+t3vvAxIgHZQt9zSlHLzcpfAUmS7XV8ZG8/j4mzyur23FpNYzcePphhYXwwOjICmbdHXX46IZoKLyJiLA72SdgEclp1KE5MJqJAogMwlfR4e3iCUVqJcCgziucA8iP/8+vX3CugZMJnVbiII/5ywTLP2P97nZ51c1d7JNb7ge4QA/+YABAc/n1ucXzET8xhqsSz7Bye4JBfx4suvxHf/2h9HgYXo6htBENzKa0pBrMWKHZYMCB3ExclBnBx4inUtlHYFoT2P1cUZqDeAAjvZXN+Kl1+5jcDsQhvrQf4+hLMP2tuWc2YgaqC/L+4/uI/Vvs71DmFtLYDDKXT8CAU4YHxnCNgec1OZuyh9LO4mPqkJUh3d5b4Lc3OLfO3ImgJPpO5jzWYBhmvXrsVrr70e//gf/aP4xU9/HK+8fDe3JEeGB3Kre3r6efzxP/evwApm83kG+hlXsSb2oKd1dVW5TWesww7Sm/i6e7soCoKuXz083JtZnHt7R6yzhWxVWaOwsb6KghtbMd9mPZlCRwfWqb1c9p1MFda2vVOC4peNjBmB2WcShuI2oQE550cK/+UXX8ACNpJNuIRZ1oxMyRaVG6/pDs/u7g7rba9P6DK/V74EYpaZZ0KRoesmdOmK2PNBgDR1vBsFESRyy543H+/t8tpOUCsivyco9R7PvrOxFKd7q1E4t0X/OnavnLbeUI9MFM0GhTkjG5aiG6Btw01vgQnUNyDXjpfxKH2eZWMv0RL3MQ/Dcfvc6pyulvEpDae7Pb60am4IKPsa0mBeFWT1KNlIGmGNb1nPBC2Dpa24SR2dXRiGLsbSnkZdltplXo7FgINDzI8ZziWufwrY44YBfB5GPYicaVABibvvZgwifSr7K+Kbg3bdrQ0x3IWPKrWygAjUOsd/kuZcmxjDwoxl9t1Hn3ya1NltLRdm4upIvPzq7QQI6Z4+aQGal3vKUG5z4iur8ANBdMHj63/ZSIQHVPCs2lSpyy6Kk4WCq/hOlAovQPAvA6K+l7/LCRQIv3eHxYUotw0rv8/JdBLzX4KDtNTr8H5Awj+6lzw4OJrZZm6DdWD9r925Hfu4YI1NnQit/mFd2J/RmI0g4T61qeXTz55kNmo1i2Prs6lnD2IHZWooduJvWxdTQoknUdgbjKmShepF0Xu470V8/MnH/NyTfn4P7oaJTMcCNO5XU2sndHGLuTO2UGIt2mAah9HX3Z1BqSMAxVjGteu3Y2pyLjoRBBOcfGb36N3afuWVV6Cl7VjE/XiK73lt4kpS127uNTs7g/AWY2ziGla/KTZWp3E3lwOMiGositu5uk9bO3sxfuUqVn4q2lvacsfGWoD2tsZknq6rjWgMyiVI8BnrK5zfzc0d1kWFxhozNw1QaMH7COZjrUtDYwsC3YzlZM2gt/0DfSmHZkbKHFz/zz79LGZmZlDaGpQQWUEuvjYm2SMBhmqhlluhMjgP37XgKX+HcuaxhsiURqjZlOaOrmhEgewjMTU5mUln7tA5NtsbFL0vLmhTA24Y7pC7ITubu3FisiBft9bWkYEDPrcSs3NPY352Knbw53fWluKCdbKaubYA88FgCJYG+AUj7Es0wo50gVpgHrpUPpPl20rxGcq5BzjZ/m4Ll+WgtMPPW+im+RQ2CYA1awFxFV3fLOACXPVoLs+5gsaRcedWK3ImW89u58iSsqtOpEvPQGTQrp07ch6/aDB7C6Px4AEsagxGiMExLlT4zrfvwiQACRZFkLDWQjo2DNUagLb0d3XE2EB/dOFH28gWnGRgWF/8wqGxgbgB1RwdezHm55ZibvY5Qjcf8/PziWYG68ZHRxNRu6CfNma9QDkrcEXqGppyX9bzRrU+ubPBBMgE/FdmA1JAvk92AL2ULSAc7im7PSNACEJ+zT6MflSKIJMRsfOzgoDgUQYWkVhUljkwY/ztKyDhZb5HS3sX/mgRxViOegT6+q0XEbY6kLkJ2uyWVEUmnJ0hhKcoq2Oxs9Ha6moG96oAEi3C1NQjrokb0jjEnaqYn8cA3BEMoSe7KWWHJBS/BtSWZhYbajJRrAULf7iLACJoQ6PjMTB8BcuNJcfla8CPbm6qS8FxZ8nnNLhmok1v71AWYGl9Dd5pnZxDA19mShp3un7jBkpXiFUEuVTaip3ttbRoA33DMMJR/Ojl2F6dBPX24pwxNtTX5rPawGZ2fjlGx68zjhPodUPKilZ/b2+d59ByNWOpdD15HiQ2aTZW0hwA4y2u5fOpB8lestmxTPKiKiafzeW2ZE8PVgs2kTUsgJdMQ4uv3VWWpqYm4yluk/58XQYvWXf+aHBPFiEQVGFgBAZTnTOYtwXTA+CtLs0EN96vvHQB0EOA4uDEdVyjAWSjJmtoZlF04xLu4Pm5hlat7VDmTpjvwTCYrxJAA3PB/ZPd2sHLrWp7dQxiJNphQNsAzvracuxurzIP2/wMaKH4+2bJnh3BmHDbAcxibSVgdwHoXbKutchGQ766u5sBX1hISxEQgaFUyxzQywNY3D5s42CXNdlDT7dZBxO27B2hgT9Ahve5p4dtHTOf5gfZBVvFMIZoFE6mpLFVVcrGVXZjkpv1Jsrk/OLzdAnbYLMytnJaNspRzp48TZ9J0PBkJQXLE5HjeDequXkxDgN5iIq6elCtjkEXoLX4p/h0N65fA1jwS/tH0yKc4Gv+/v3P4v69+0xABQJ6BcreFYMIiZH5GiZZN0uQEK10U7RCZbehbOHdP1bQDWwKEkhTKr2AYkpusg9WLluoJZVTEJgE2cVX7ECwEGTKtKxMyZyYBImcJAFDBIdtMB59RdMlPboewI2R0SuMwxOqW3Jy9cXPvmJbl6C+QrexZaR4K0Eid05OjxD+h4yrBhp7hTHWxfTz+wiWcZZqfHtPoNa98TlwwWBcZlkuLm9k7OJgd4NFq2CRuqKTOdUSTE9PpsC4Vak1PkEJq5kDMdF8klPcGmsrjPhbv7CJD2wfBrcCzd6znN+5MOd/aWkuqf/83GyMDo3E9au3ortnOO5/9jFKsBHnCFkl9xSIzMbV5VlZ3QIEegCOVuSknO9i6vj87GT2lzDxrsEtRZTXSkhb4D149DAzSFfX17OEfAbgvHv3BSy1tNjDqQODsprByqEhwLB0DKiYCl0O6LkeRayfsaT1tbX49NOPk3LLDszTqeersuO6pCWWRSITRuYttLLFnA1dVgBwt/AzExIZqwPs680KHh6PsfHbMcy6GaQsAb4G7Szt1oDVAdhNKkq9Owi7qajn57uo2x6GLXKbtqOzh/G0Ij+F2D/CPdyFxSFXDc1NGEKUDnCqrTRtvJzFeonyegKY8axSaT2ODjdxJwGR/Q0sOcbh2BqpE9yes2jGcDQ2VCdYdLQ3IQ9NGLFW1tOiPXMvTFW3YZB64a6ONViCBizP3Rqvy8vclIND2dwF+qZxVTUQblETlVBvshlSMg9dNdylRt2V2vLu0fe/++q7ZksKEF9nUeoD2qx2dXk5y5/PrVoD1c/xh7liqldNpR2WuWnhPE5Btb29fQYUGQzp6umJG7duYgmHox+fZ/rZYvzlX/w8pp4+wwpVRltzXdy+MQo1bstAi26KPlhNTQMPAaWHenr+gtVopgDnaVDc2oBoJp5UmkNxykSaFeFuiCBRLhoy9pE7K4BHBa9MpWYy7CcolXVeDGqpoMAC10YSQYO+Aag+Ppp0cGtjKy1wS0dzjFwZ45mLLEx/0nItkokph4e7sDooPSKztb0ZezuHX23lmRWo0iIMAE9VvdtWxZh5+gg62wyTki0V8Pv7c2zGOGam52JlcQ0FRAhwdaw/2IbGnp8eRx/XNKfjyYP70YDFwVFmCS5jFTrvLoa+Y2NDKy7fRoxPXM2CsMaW1lhaWMci9TAvlfzcFHaLKgPlEb74chztlWJjfQsWeC2u3LgZzbgav3/vp0wNcoAi6m41Fiugn+uxvr4NKzhGcZpieGwiFpaW8t4VPMvmygprCoVvbcstUJvgIKWMeT+eA2wDsFAzPT2h+/ncVLz56i0AEDVCWY9gTib/HB1XZus3d7Hs5+AcerqG4F+LXy0rsOz9Jz/9KSBoi71ydmeNoOsOB/9jZZEL5ACFcQvTfBBrGGQ7UvjZuTm+niP4lnbXI1f47vne1izB7h26Gt2DrDUKswUD2FiewX2Yjwt3J472Mi6k0awG3Cpg0tafGOR2V7DGs0kxKuqGwOEWdaHan3WrG2E3GLNiI8/ifQF2FDLlDoPi4DUCBbeQkVuTpo4Oyx2yjowLAu6bm8rXLgC0w9zIYO2TCViyRnWAhA1mBE57jxZxl9wR8dSxbPnnrg56W1mQVZwyfwIIgAUQnZ3tMQareAE8wNlENGXS0ve+ga5oaS3mdnjhD77z8rv6JYKEFDIP6QEklpZXYwtUXNsuxcOnk/HJlw+YiProRfCs5NSKnkOdvs6FqKw6wT/fiYvTfXxmAGN7D7+sOloaGmN0Yije/sbbmUX35PE0FuFhPHz4DBq6mLTIffOXXroLzezKYF9t4yWKBQWSLdQWsZxG3a0JkBW4jgABYiSzyIlGaXL3RHkx5M9XH1brYoWp4CENzlwLhODrOEdusbJoI2NjaZFXoZwiqGXwywh/ESE0YammthmGNI51PGZCK9NfPD4p1zCoDKu8114Pbc0dKA6iw9Dsm+jYrPWXzj1/+hClbU86rEXv6e5KhmQF5OrqBtR4h0WxyQdAidX7xV/+swyy9fYPRwmhWV5aQDDwH6GbAtw2oDw4NJyuYQXzfHR0xvV7sfr7GRCdx+2TtjfAOlQKt1JdV4Nqq8sLsbaynOxiZHQsxq5MoHSVMfXw09yiNSEqdyawXDKkVUAC/WBS6+KNt9/J2gHPdlBxnj15nMLpNlwVguo22jFjyJO5AHGtt7KkGzsLSHzjjZdgAKwfYGLPiLVl57kjU+m1/s6JAUbbBRo0M3vSfwZLf/7zn8fW5hYuVbkCtA7FNMdBI2CFsWxvYOxKDI9fi9Gr12NwZCTlU+Ngt+y1peXMRjQG0NXZiryex9H5Jut4hkuBpWbdr45fja4W3B2AYnVphrVZRlEuMi3a3hNmk4JTyGQrxlgXp/orJnfKNcu9MDUw1mk4dvMd3NotNvgVAwi4uSNRUwNjAnBy1wfgEtCyeQwAaK0Ii4XRLjfgKRfZySIvMFDuRB6ky2kJv4zhGNf0hN/5s0bAnAtoS770shkijBK5Zx5szMOM8Hl0HuajLu/tbsG2pmNhERcZIBHwzAY9RTezPf/3vweTMB7BYGxSKsXLmokK/NHzMtW3xVcjQnT72miMDAxHEw9pQOwEodN3LO2b4nkWRYSoCiWVXeC543uJwPpNOxmIEylfff2NeOP1NzNzcGtzFYFbjc8+/SI++vgj/KRjmEdHjI4OYUH7mdhyeqiCYNyiMaPEBg+Z8Br37aGWdcYpGC9WxECMyi79BCfEDn9i8p0WA1wwDb73176/XKPSnMlHxlEM9h3hClhrYZqzzUonELbLSwCgtQdAcy8e7w4Lb7BXRcoGrFjWFqi2Wasmyhxh7R/e/zJaGt0GRCAAo9nnT5I1MaXQ+CaEpzF2cFNkXs7hwsJSNPG9iTOeF7EIjV8DfMav3sCtO40d/NkaFt9taAVvZ3cvG8js7u5zTwvozjKpx21nhXDy2TNAA9Bh7QxUaQWlY5aTm323u7vJ+gDsALy7IGvzT2J+8n66Ou2dHQiLuwaFFFJdjYamdtjLTrz82uv57FJ9x/T08SMEvCZ6+/p5T1OC8glGx54S+vHGX0yEMlFvDpD47jtvRJ6FgTIYbDOW04uL6kE4pmN73L/dsHQntfxe03XZwpqafTnzfIbnxd3B/GUPVReEtVXRRq5cjz4AoqOnP1o7O2GGvTEyPoLiNsOKTEBqSXfarWAtpCzHSke3tc0sbmooxOLMvViaf4QF30UngjXtSv/dsVq/tLNT4ho8HyCGEwxrMKGpLl/OsX/zqAElETHk/9GFqmPWwMpRa0nOEUnPDIFF4s7peheh9cZTMj2gRkBQVssBWddARdWFlDEIHvwK4PDutmXYQy73mYIj5N5eEdz/+ACwAKRPPfNzL+NZnkCmkdhY22DO19Jd3t+FVWBc3NVYX3sOUK+yZhgIxlED43er1J2Vwve+/2pWgZZLvmUSAIXbLqcXIM1+NCNU3/3Gq/Ht11+Mi4PtePzoETfZiM7u7lTkOqiNVMVt0+WVbZB3Kx4+moKyMiHQVSvMas+ghSgPF4j9vVUAYzsa6wupgLdvXo/RkWFQvCUsavnFT9+Ln/3s54mMWtux8dHcdzcJyEQSx1ZXIxLjMzZg9Vt1T6BV9Z7YBCLXIIC4IHGJtYI12IhWay3Cy5hcvDzBGlfESlaDYu4z6zPzwdxPtuWb0d4TmJJViZXQxqbWLiZeALQA5xhghPKpfKU9XIX5bICa5e8wjYOD3Xj45RdlZpFt0Iog9iFK3IxwYfE7WnPx5+bnUrl2AYmZmVnctP5kcv193SjrVjyfehrXbt6GrbAuALkOksEpy++3NjZR1HqUxVLnAoLJcxXKdQG+rP+wc5I1C7oZCrHMyT4RWxursbI0zzyWn8XEr+X5p7Ey+4RnqGCuOjASlVFEcBXz+YXleOnVt+PDj7+Im7fv5NzbkGUJd9TtVmWmp7c3hd54FjaPuT1Jqp+NYbDCHtNn1eu33n4NkKwLBp7jEigfPppGONuyjX1mWsIk3BJn4pNGG8X3PAvjNs+np1MJbW8gkMhijD+1dXSkK2Q2rKXmWnIZmbEIT0Tr7Z+IvpEr0Tc6mr0lJ5/PYjlXmP+haGluQS63Ym97KT783U8xCN4f0G8aZA67kQ/P/2hkvOUtco2RwdxDntVeohmjqYbWmzaNi3mAnHlOi3q1D2igj8ieiYrow4lxsrro6sB9xbqfsx66phoX+ztYgKYMCOhuqWcLBRiG8+puhSzXYK1uhXpnXoYxHOfLnRnzWJI181Kmjc/ldjFrLIMtYERk0u/9/mfx+ecfpxvTA4MXRMyP6OrpjLbOlrA4zrU3m7bww++9njGJbE0H/XBr6kxWwZMdWJoMJRvu74rxob64eXUiJsbH0so8fvIsvrz/EH91HQWANkNR2zqhbB1YeFBvemo5vvxiDuQ6inMsa9YC8Oy6ABUh0h1gcbgSIG60fMCkjpGe+INvvxo3r91CaFfir378V/Hb3/4mNjcWmdCz6IdOX4FO3r51AyGoxDohoCiyrcl8NUCrTZppQQgUOsHDGIXxifauzhS6UwYxBA01ndkgm92IpK/lev/arJQ7wq0whdpspasvvACgAEJFuyZXZvaoipUBHa57iLuxhQCb2y/ImGRl4EsaXl9nx+dGaNtJ7G6vZQ6D+/NNCIcVhVZ66hpYaj01PQNDaA8rbru7OmJ3cwVFXoyh0RGsS33SbHsnWk9jBmUFc358dALbaswMwjauo4/c2YXLUTpkztZTkCysUmBboNBpBAAZ049Xl+cBh4rcQoOIodaHUQcDNDFIH1p3zJiT9RCT03PRPzQev/nthzFx/WZu1xoMncpqVlyBvb1MfNIyZ5Yu62muggzTf3agWtOCMS+v3LkJeDKX3EO/3Lna3NhnrHZ1cgesgWk0+9JUb91GgUp3YwdZW4tHDx/lM6OXyeJ0IXV9jLvIgKyRMeDm9vsJYP3x738Ts1OT0T88jvsxFG0YnkEMz+07dzPd/rMv3kPJAG7m/OLkMrbWMBYXjTHQdzWuX78TTdY0YXzM5bDs2hiSfr6uQgbKeB3sn7JWq3n0nw1kkmmcWP3sq5wPlPlHAEh2XWPcGxtbuTW8gsG1FMKGysaqsM3IGQCKO11OSsQN8SsyUKiqz2zgg2NcAe57cg7DrtFIwmAvcN/OPTcVFs37ahhzheUIZyYHss6sk/cvcD1dm7Zu3C3kqaXNg7ICBt+P3rTx90Jul6cRts7FuOAP0t34mkn4IAwAQc0MPr66vWcRyTSCYn2AFKivtzvuvvJqXLtxExCpglmsQNEWYmt9MzZXdxC4mpi4Mh6vvHwLa18Z82trMb+8FBvp+2zEypolw3XRVOf2ixmI+FWwiwJCY+fm2trTeOHWSPzgD74VL7/0SmysHsS9LwClT+7Hwwefo8DLmcB17fp4WlUen2scQOEQKPw2CETuuOhnNqH8tVgmrb4B1XaESB/TJr5aYtOFDapZZqtiHGHVVUhR1ADw+NVrUahtZMJasEpW+cGyUAAFFPTgsygcVrkbFqBySR2l8zubGwgXgAn1t24ASIuOjnYWsDoaDKewMBbr+LNWaRKQUEHclhro7wEkVmN3ZyMaUb7W9t4MYuXhKsZbeFeRe63AFhpwl3Z2tjOfX6Hs6OhNV8SGM/4T/Gwea8Nc6bAt5S/wNdfXF2GLADgWXxqqL1vaWcfX1m+uY/0Pow2Lf7B/EEurgBCW732YhLUko1hjBWsWufDMCXMi2hmnsaU8Tp+XOxI7O1tp0Q95vunnz2EeC3Hruq0EmjPI6a7TGnJxcV6I+iZADtZnTw2NlNuWXxf6qZRnALPMy8K4+kZdBwQaFMleGljAVoxTI8zJ8dcBwuZ3TD56GDUYuX6YKBeDEcBoWdNqGJQFWdeuXsUwvRBPHk3m2Rg9GIiRkTHmGJeN5+ru7UwLr1U1+Of2oO6ZvUCtpWjGfdHA1VVjoHi/QVfzgdzBsmL6YN8WDCcYA4wKX435WU3t97b9299D3s8xNAdowP4Zv8NdKdnV7SRlYmt7P7YxIHv7MJYsSkQnAYYARKKyLkMC55c26y0yTl5RB8gINFUABrB/rMvjVrECx2zx1WIxFaShqRMD1cV1d2J5bQ63vZLnLReymdTGB/IzFtIVfvTDV98V2QQIUc6XgOE2pt2qfEAp8xmKPzW/HtMLu3Hv6WI8ePqcvx3E8HBfvPXGnRjCitSjTG4dFWASTyef4Zc/AeWKMX59It547ZtRrMayWp0Jk5mdXY0v7j2K6dmFRDjRzViBFujs7BCh2IJpoCTVtfHSrdvx5uu3EM4eHrIGn3I1fvyTX8dPf/brfMjB3pa4PmKrd3PYbfdePona7ZzLytPc9jF+oBJ29w4wsaIrE4GlsmmIdfW6IZYlu/+sdSwfoxZxE7pfXaiHSrensGZACOubR/Dzec+K2FpbxIL1ZVDK7bfV5bnceotqdzYaAaBzwCWwvgYx3RlC6Ax48dyeSWIv0PlM55Yq1kR//2DGDEyiKUJh22xHhpK7tXjA7wpYeBXZMmCt8jFMraEB5UJM2jsHk23oqtt/QtfJRiz9uIam3usKRcUpSrEIq8CX5f6yn4DZeO6GtQmW4Jf4jF2fdnGnVMooFFmrJeaBub5xg3nfz1oTI+nzMzMxZBZoX2/KkW6NirW3s4PywKwAseczc8mMrr9wBYB316UWNhQAzCqfgVlpFfnd6Nh4ZiGa7HXA3AoUFmIh7QDEk9wKFijNB7H8Xs88y8G5b2drM/OPAqDER3sYH+b37kt3YhyD1Ym7yKJhQwBPfHUeHqN0zvx0xq1bdxKgPvv8M25zBrtZjKWF+QS9DBbyXg2psvn1NrgMx+1241wChHEi2WxWwhqcZN01UpZ9NzSYwdrM53APC7iHVbiEuszoiy8tfwEZq6xq4DlxTa0lQU8SAAACTxY7OS0kiziGauRWK0y/hG7u7dsZzC5xFiPaogABY/0sLtPFtIRfRqExd0cGUUTSK2F5BzGfhYQrfNbjBYwj2gndeFkL9zliTU4zRf0rkDCP/DTszyglzSYy1p7HeVy/NhHDQ2ZfdbGAV6KxszMqofXSvU18zS++fBT3H85gKSaZpIvoGejBYvfFxMRE3OCzl2cs7tRmPPjicfp8vb31MTY2xDXH4upN/NtiR8zPb8cvfv1xPEYIdkpbKKrZC1J76zkuQVpQt7QCPT6L8eGBuH37WnzzG6/Hq3fvQPU348//7OfxVz/7JGYWVqICK9Hb0xYDPa3ZdKOzuS+7RLU2FVMpdHNa8TktdFGBaxByz1G0O5GJUOVuyYBdsTH31BVavDp+bxUl78WyaaUN6Prahx35agOczBOQZcw9f4Yy7sdphZatOQ73TcCxog//ueIyagqnSadd3Grue4DVWccaFxAMVKW8a3HoltdG9u9o7+pJf3vTHpr726yR8ZBKwOw0WrXkWxvQxn5W6xLK2IuS2pq/GPYJaUZIpb8qsAEqXQA8nlhZWGSOVZpC2OHKXgPGCLJ9WWMT810CtBBUpEraC4mM9c1SApsZnKuwR5XCZifGGgw66m4IcnmaGMqt0JkHs7a+EYtLK7EIE7jJ2g0O8z6e1QSejc11rCjCpCCjcPavWF9bSUtvuzbB3FJm2d/s3AysdTm2nCusnKCvO+Aev8FjmUtN0Z0MW+vZjamWeRvOPJZNPuf2roVlZj96sFB9WlXA8Wgvk4eGB4diFsazzZg8uGcBoJAR6d+706JiqRsGtQUtm8RqFKSFgkYmB8Lw7Gxl82F3ORr9iuK5HSnba8X9M67Qwle3xl1/wc6gqklb7tDYVyS3ahusBBV8WtIVtYtUS0sH124FdFpSTgUZGYJzbhWzRyl6PMHOrqezHfK1BBsp8f1RpsBDXpNNeCTi1vZ6xgOHAMNs18d4dIctSHPeZUbKVuEHP3j9XSPQeYQcVMjMS9vQKTQ3b1yDkk1kCnAHdNJA4q0X76Ti9NqerrE1OruHoq6xA2Fqismnu/H7D5/Fg0fPsUAHmZXW1FqMb3z71XgN96QaVJuafB4PH0/F8rJuxyqTUeCaE/GNb77BdW25th3/5J/8OuYWN7CA5Qe7uDjhwcyIMCV2KQ6wsgV+Vw8FdMflh3/0vbj16itROjyL3/7mw/j5T34Vn3z0QRxiddtbG2A5PXEd0GplcbScNSC30fXj031YD95fPZaBxarnOTzfspHFsE7Btn36+rasK/KslubqLwta0k6DbNJdqbCdshv5zCWKODP1BLpcC/JD4bp7Muhmh2jLse3MxLQknZVBmFfg9p9brrZs13e8eu16ugMGOz2t2oY00hb7AsSlLt9FZhMq5FqspeUV1qKcV1ID/VX4DPAuL6/mtjL6xfsakGWDqiq/J3At5jwajFU4Cph12YFWyJwHG+MIagKLgTgPya3ECs7gVr79jW/ExtpmWkobuwiIbXzGehKLnMAa7glk8dlqQMJCqrn5xZiemow7d29kWr/JUuY1bG6uIchHgJsne53H0PBgxrk8bcpsQufbSlKN17bKvrEWc7OzzL/W0SKnahTaA5FqY5O/b+OiVRfOEPzWdNeM4N//8jEAYbrzbjx7OpmKs7q4nrS/sb4qWt01Y5yCmjU0plEvLM2yHhUo1y7jMofIYOQBIGgTYug+73bnx9/7vUAixTFQWC5yNHcBVyTzfoxpuS7lr+ZRyJwFmMoqc0OqAbevgo7u2pjD4d8ATWMEskZ/TleG55YdyErqi2WwUPZM3rJ03TNQqmCftj00nmFms+0V3YK1HUFP30ACky0NZO6LAKF9Oyz8kvU5LgFPd1J2Zd1HgkQ5LVt/Cb8H+rKNT96NonSAWo3QpGas6CWUZ3RwLBqgSVUXlZnb3ghS93a3cWGEsLkumi0cGRzMCPPG9lE8froUj57MwzaexaOHT3ngs7h592q88843Y+LqzaR8hwDS+vI6vulyHB9sQ4ub02ou8Tujx8ZIbNs1P7MEE0GgGzsRvEuYzHaUSgjB/hF6g5DVHseLL4zEX/vDP8C1eSs62kZiaxO6ND0Xf//v/8P4zXvv46MdRBd+5gCg0dECW6j0ua2LOEs/34Nqqt1uYsFkFFoddz9ckGId84BF84QpQcJoscKzhtWTHRSxAJ4jYZR4fuZp+uJRaMztRftR6mcPDvQpWjCiC8CxMXbxN10wC+cWsMZus1mB+sLNFwCWeRT3LEooWFtre8xC1xdQ0H7Gbuac1razsy+Veh9qLXdvwhKZ9t4MGLr9uwSTGL9yJa2M9ze3wGCpYzBJyoy/C/5WrDOJ5yjbyitwVvm6xW1W6DnGYx+mae2OgvbgwZP4/vd+lMFQ2ZBuXWa6cl+DvlpAGYlgqJIb5PZowuezc/Hg/r146e7NuHJlBLCWCWmdd1D+A5hYN+tzjFB28nktGc4TY3b+BS3Zri37FmATVrW6k2R699cFge62mVK/u32QPRF0E5oYS0XI5vqis32IOYHSV3qAEICxD9Pj2XTprGmxHsfiO1O6+/oHYnR4OAFAsLMAcge2KBha2GbOhlu8nviVPReQgxLrfoRseEiQYzWdPXc4TIri+zz+kOvYh8Q4S57IzpoJErlFD8A4V4JC5vDITAQbvgpCzqkxHLdUdXPMIdJQWeiYCYSwiayH4uUOjE11yrEbg65NuVXr7pFszVQHLplrZ5HZ5OTTZJqZ1MhYZBAyJYFYQCx87wdvvmvgLk/+5qH2QVmtSx/+vem2cHG+9seLt1/OaOzGygxU8SDLo2tBy8uzS5StDgo5EaNXb0GNobWonIvuoDphH+bm75fOY2p6MX73wQfx3gfvR+nkED+2HbdjICvROlCwRlB3d3M75pcnY5tFMZr8zW+9k0GxhrrW7PkwNb8Uj5/MsFhnUQ9FYwniBAp+CbUq7RxnwOjy/ChGxlrijTdeiFdffye7MFvl9uFHH8fDR4/ixz/+i5h+Yrp4fQwyOT2whSJrUVV5ihVwcipxCcyCO0/XoqXRrFBLcpuyqMfceP1Sk2jm52dzi0mQMDq8v7cdywvTSdUvCk24V30AyVrmPFy5MuZyM1+eytUYO/rNMIQL5msWKu4+PGw+bt2+lcFZMzsFbE/sdtt2dwdlajevYpP1OojOjr70TfWTNzYXGEMzblSB3/cjWGWQsL1+KjnCZB8LLb/i6M7VxvpCVCJ8Zth5oG6eO9FcprTueuhueuqVQGzfBVP1BYl33vl2GRgQOF0u/VjjWlYYumW2hyJZuGRfTq2V7QIXGIvb57dvX836DT9vrcAh911cWo/u3v7sxG1ClfEtg7E2G5LuC34C8j5u27Mnj+Le/fsZdK5GoK3SNPXcYi2zU3v7RrN6dWlpOQb6RrjXVcB0EMH3jBgYYotGphH2C5ihKPZcODzEPWKMJdZjfX2T9drMAPqN6zcwKAMZ/LXk2uP/yi/HVXbd9mEa+u8m85lNKzq7RWr7An16zzF1h8jeK2f6+QkkyCxy5C6TwGOKPRdMUBRw3LUqMZ+6WK6brMRtSzNEzadIC8DM2nMi299h9f27zMztYMQhQdstUh134xOCjIZJtlaOOeKqole6Q59+9gmgpItqzocg5UsW430Bnu/94I3sJ1E+aQsmASWzHfqVieFYXVvONmjdvT0oD4oO6th00wGYCVmNha2G0hissipua3UtqhD6kUEWC4DZRcAt/mmAlbj4Nk61YUdP33X8oZr48OOn8avffRj3Ht/H91lO1PKkqrt3rsad23ezaOzTz3/HA+4BEsVo7ejkwZpQ7G7uW4V7MxtzM7ge1e2xc1QRuyxIfbPCdxy7awtR2lphUi+wcI3xyp1b8Sd//NfijVdfhw0ELs+T+MXPfht/8U9/kVmgRq7bWrBajdUxAEU3M9FsNumsTMKDafQJXWQ794jiLuI8ls0TtYrQOqnZ7tY6zGgGCt8IgDUgZIO5HbmNezCML64tqMIPtvBpc3sHdWWFK2oycGlP0atXb8TEtasI7xYWaz2OUVA/09LUBnCWKwEPYVxZwlzXHnbO6mRcT55+BoD0xAlK1dk9jAyh3Lh8VkNaE5Mdl6CYtnKz/sNio32YRG4hAhKXCPHWdon3dMGYcJu4jwFRuywZ0zB+I5uYnV2Kl+++hsI1lXcAFW7A0gzLTliAgTvzUdxlMC5hBu0BcjU7t4C7MRXXro3FlXGYBBpqXYaJPs+fL2BQhjLV3LRmd8ZmZ6cBZztcnWXcQUZpQ9vPPv0kPv7oE9bBfArzQmpyi9tGK40YGpvBdPZ0ZtB0anoyP9PUhqw2WtXbkUlWrdBv07YbmzowNJ3MTxPr78Ok7vG/yjjcP45nz6bzWez5aE+Gnl7nxgSo5rABcFuHO0/lHhKVsIoEChiQQbDMNYIRGdMRHMwXUm5OjmETvEqWhePS2WpO4yybOQCk3DUzsVFQLLeSND7oyx1IXLhLd9jKAK1c8ENixgXzIbDn75Aqt6Kz+pT5lHnIYPybDFl2ZKWrQVUuA2tdRgaZ5yxik02U3SeTFdN1+tEP33j35EDaXWYTHkarD+lhMkaH7Y9oOa/xA4NAZ6dQ6K6rDICrn2OVsIq1uB0tCFZLQyu0Dd92B0tXWouuNn1yJrGlH0HEv8fnd8tI37JYVxnjE/3ZLr6+oTu2di/iy8ez8dH9R/HJZ/e5Xyl9qR38yhdv38AN6U6lLbH4zDcTU43itDJO3JuO5jxYd21jm/urHEexvLrKAovaIC2KY8772cluFC4P4oVrA/FHf/S9+M63vx0jI+PpYv0WsPrzH/88vvjkIVZ/EysluDSlMh4d4YoUYRtuy51zTemaU35xEgsLs0lR63h2A1MbG8uAxBLPeBgtnb1Y78bc1mLeUUADlwbWKrK+Yl2FZSFY21jGlRDJR0aGY3hwIK2MgC21MAPOg3Ds2lwL2/JAWYt/jFR7TqSJZsvz0+k2CDgNTcx3ndS6MlvVKWhmKXral8clmM23s2tB0Qbz4ZZqPk7mhli+bhbgyZk1ArsZV7D0uhkgAt5iYXktrl57Ido7YIhYHHd5VpaW0gp2dWAMYBVSbNOxzVDNbEYubiPZmefP+ewoQDGBMhwzl9g5bj45NZPVmAbCpbxXr4zmNWUlKoc7B54n6xb01NTT7C1perTGzWxMd1zMkck6Bb6aeWoQUObx6N5nGJMHMTs9E59/8iHsaipKgK9l8B6a3NdnzkdjeHixrQ2juiF38viGeanhHse5PWox3O72drIXLa2FZQbzTXjSVTBQ6cuTy8zTqGYtDOxmmnZTEWOlYTWJDzBBGDxE2qP5jAFAHmEeAAJz6FfdknRxuJ/uoW6Lll9A1kgJKu50yfgNpFtNBYYmIJm745z4Gd0JmY/sxNweGY35xhoMXRNZjKfIHxxspVwL7HbZ9p/swxhJGSS+/2q21DeZ6ujYQMwZfgoDOdzJo8UCZVxd3Y5HWNtnkzPR2oyPcrmDUD6KWnz5Jiyv0XHmLRFN6tfBIpmFZqqt21kX+ytRX41d5b3ZPacfwWZCS1j7AxbMrktDI7gdCEcn9Ly2Huq5UYopBHwB9+LZ5LNkMRNYodHxIXxPFrXRveLLsBno6tIa1r8fBjPEZJzgIRWiDlfk+fxKPEc4fD6FdhXK606DtSWmi9uz8/qNsXjtjVfiO9/7g2wq24plMQr/m1//PN5//7dY16MYG7sLo8C/a4BCn7oT5GTbzOQgFheeIxwypS5YTAPCu5TNTC4varI1HWQbgWwCLDtZ+E2uYwUjnjLKZI8GkzHcc595NpXCqsWybZjbi8sLixlQM/dDYV6UteAKmDzT0GCfzuPoG74Ow9iMc+bnqLTB3PSywtzPHiAItH0SZIFmgra3mXUKYOBGbO+sAqY7DM9+BCfpzrj7I6uwP6fbfmeARDMCvra5mRH1quoijGcV13IkLb+8VsHb5B7mJZhnoOshOGuJYLjJAKqhraaJz84uxOjoYNy8eT3nUNrOBWJyehr2Y7apG9EoClbAOfREdP33RkDRIKIxDsvcPSltB5fC/X8B3iIosy8t5a8HUOrqm8JCQZlKA/71Ea5VaQdGBjsy03dxfjI+ev/X8dEHv4kvP/0otjdWczdlBLf06zMxZHoGGvOAGtao0q3J86rY2tjDnSnF5tp2zq1JXrI7XUIZpcbIrXd3l3RTBE1zEOwuZhzBZD9zeGrrPeujJQPk7YBNGyy5CXDW0HhIkNmyJsMVuW7urrBqui6l/a0swbdNniByBPNwvs1psjjMTQjjT7rG7sTs7pTPOZX9G7Q27d1Yh2C0LVhWX6Bjz3JHyB0d3UvBX/BSl61PgkmUA5cGM6RWIr8ZmFsIuxbKzsZZvltZGzOTS9HdfBn9nfVMwCg3YBEZWJxgeeMgagCN2hqFcD+qcfIbeGDTpc9OqnIxd0wQ2lqIzsaAVVzG+Nj1GBm6Eu3QRHPID3fx9VG+hpYKJq4ILR2Hol9DeayELMaXD2fidx9+EfOL3A+/srm9LYbGBqNnoIPPsJBVFeExbdsAzMgAvm//RHSjNG7D1oKcngti7r9l1PZn3GGyd/a2MoZRKBxHf09TvPjSSNx95Ua88vLr8Zd/+dt49HQpvv+Df5FnNcVZ1+qYEYKIwL/9IWwV5z54B0ppks4iFn1jzVO5mqIKq2bK7elxRQwO9cKOZtJtMKfeqlSDZ1oBlWAuj/vDV8aXN/Boh6KFea4NXdb39Ph/i62skPVgm2KN5fhHPP/1TGSrhubaH6JnYASQbMxdlbOzE4BoOxlE0nYUCCKZtNRmKbYlrIJh2EBHa4amJ+NxS07SfQybsUuRNTp5HgUy8OTpdAwNjcIAR3Mu9H9tp2cRme6M41eedAMy2MYbfDnvJlT1dLfFy6/cSRahyyhI2BS4ubmcn3HIWDxkxgpVm7JoFVXY8s6MLe23Y/b5bGxvbqdLJ9CcACRr6+so4lGm96ucRVwsjxbUxx4c7Is3vvVSXL1xHTCsR9Y9Vr87aosNcYFRXIQlfPL+7+NjjML64vPobKmDOaHIsDXdH9vrNTi+gj4793R3DFly+7eE27a3vREbMFfPrNkGUO1SLXgc7+9hkEo5r/XMh4cwNaGIdSjhKc95DkuCu8AOTLSyxBs6wLxXIl4CuwHHFj6jYRV8rbxtw11qw4iYhl7P2Nw9MuBpY6KV9WXmaA9D5rGNFknW5u6R+R0yn2w6w7hlYcqqu1xPnnwZC4uzuIrt6UIbNJUZ2Z9UUDMuUfjRj95894DBGpF1N6HcdxEBPLwIj/mTroyODmQqcAPWuLezP1689Y1o652Ihjaj63Wxs3EUpW0r1gx8bvDAW1E4P4wq8/dRqJb6zmgG3VFjKKxbreDiSUWUcB82cSfOsbb21+vFl7RXX0ORAVd6dmgho8TFhuoYvw5NvfFa9A+8GKfndfEQ1+SzT5/E+gaW/aIaqrqHkHZnv8h6mMnc7BTCuotVKoGm5UNtzNE30cUEKk/7UhDNrlyHvuoiHGM5j84OAMqL2FpDAPBL7778arR1d7NILRmfUPEs2HI3KJnE0gJ/K3dNNiHFmghpqfNyzj08gfvysirbpNUVPRG8BQU5yj19FdITvA02TWNNa7DUpmn39fdiLbZiM1vAqdRmIGLRDIjx3lq+9/Rto/sKsMlS/ry+uohQM3f42DajMUpt/oX79VoO9++hXzzDKT77VhwY8AWwzvGVtZhuvbkDYm5DnkXCfdXj3p6eaGs1O+8knuIaDI+OIxNjsBGegYeQ9XhOpu6FxXIGdQUPQcTAo4j6bHIyPv308+jpaYtvfOONBBJ3E6x0NHPTnRO3by0aGxkewlBBnXGLdD8yRZt/1oPso3gPvryHCzGZIOL9VBSzPDc2NmCL83yukNv1WkX/md/S0FQL+PYAcisAUQ1syOa8vclgunoHc/28zy6g+uH7v4sPP/woGaqW+hTq75GNApwH11TWWjPjNmNDxjTqatuYp0beA9uwP+p5Ja77JQBywBoiXxiN1ZVVgGSN32OIuabp/W24oh1tvHCX29s9n9TguNva5XyF8hGVaAdK7/e6Zha0mcBWxVrldinMr7XDHanO3PkyB8Xgu7tG9q0cHoHBHu/G5OSjBFjBo7qWxUHr1tYW47PPP0ROzMxtLsdl0BPBQdfaIroEiT/84RvvmvLrDodR1XN8ePewz85qWZCzmIbiuvVkL8ORkW7oR2Os4Es/X34YRxfbTK7bRl0ILowBcDF66knU28urcbC2jqTsxO7+NJMtM6kGHfX9QGEYiFHvizPLfOEhCOARL90U/cUmhM4mLXYGtiefJdhbO8swio0YGeuLm7du8HU8BobGAIiDmJlZjUdPpmKR+7qFWe7h1wn1dscC249fb9+HjdUNJqABf7IX0GvEYzHwUxndKNvm2iZKVYqVxb34xc9+xwQPxqtvvhIHCHJXV1/SZhXWwNGZzOtoJ7c3DRhKUS2vFSR0bxqNvzS35wI1AQxm8h2flfDbcacQOKPiWhj33Q01La/govCN7d49u9MGKG7lneMr6ns36UdCGd3itPoxG96gwFr9s9NCgsTW5jLzdxmNKLRbXjJA/dsMLrKm0ketcvlAluOYxb9vR3ksOx6/fhPw5r3nuB5IjZmMeYI61N929+7EuPf+dHIuurp744Wbt7J8XQvvP62gPnBPTy/KhnXX7eO+ggWIiZBOxoOHj1PRvvHOmxKIFERL7ienJlEM4wotuSVn+39bsckC3OL081JuQcfT0e1S9fDhQ+bBbcBqgMKMxnLfSi2ywXW3LLO7NPMjaDBQxlIE0I5hMm/F6NgESjUSLV29yb56BnV1+/OczPaegWjH4JRwl58/fZaNdVaXpnlNIn+laOUZ+zx02cKvOkCxro0hChoqeAduAmtfbMPANjEXdq/WENSwFlZbbofnmqyuwGZxV+zb6euwtJ+gnAcUAVZmAdulzHYBKrDukGd/NmC06wVy5iaPL0S27Ucq49RNsdLYoLsny+s67pXW4q/+6s/jL378TzGqH8XM3BQyuwjjno9nzx6F3a50c5Upt0lkMDbyNdYiIOWxFz/6ftndsGLNwKXCnwuOwNp85OAAYZpZSDT02LXaRgSo4jB2NxZibvpxrCwsgNK4IwiGDVNaYRq1MIc6gOOkojq2ELyLYlUcQqm2WOCjEsAB06jlGhUXsA1LW7Nu4wg6hh+H23AKjTtCiawnOEPJKi6Po7kB2tjXz0Q14F/ql20BNigKRmZweJhFvwZoTPBQNbGP6/LwyUy89/5nWBej+yaStGXSUAPW/OxEn3I9Bc4qRk9BEiBNzjGzrSJ9z1UA8RIqPBt9feP4+ENpNVXaKhiCW1x2+zGoZ0ZcN5ZbX3Qed0PXqqW1L/tA2OyjWPTAHvP4t2KwfwxlZ15LtjJT0S1xN5Do6UpVLFgrn21hwQDbI3tzlFKhkKDwQNhdrFAemwej2N/bzIBbsbYd5djNzE9BugXAMyjmFpcNW3Q13DnSwtczFntQuMWjTz7Y256ZnZ19Q0l7z93Rgal4bol+b4H3qZynZ1qxely1PQC3Nu7cvZtBUdmVgmRehZWoQ0Pl6xincM9fEDGabn/KZ5PPAYD6eO21V5KJmfbtNukMhqiqiueAbdrjwrMsL88BKQDGYKAGzKi89SRHRwdx78EDGMHT2C0xPkACm4pF7kBBunEJjBVhJWFVC7MzGcvwjNK6Ii4LWJFt3WCuLW1WFF/iVpRP6HKrz2bCvb3DyHkvANACa/BUL1lkK7pxxjPtZeD3+eTTmH76BDmwVgYG0FrH+1qjCRko8l4P96kzwYmv1QBHLV9Nua7DkJqQZnMlvxq3Oty/BCBOkekD2OxWLM8twoLnctfMLU1T5rFvKQuVyEuFUXuAXCNqf5JmZNot7XrWwXwdQcb3WsL/61//Mv7b//Yf52aE/UrcHTHPw7J70+E9nEfWLZhmtSignWwSd9bEPHtl5LEY3//ha+8aCTUWoRWyeu0Uun1yvp9Bugrchf6+gSxgWoB+ffbF0+hsG4hb116Poe6rLHRTbOysxPIqNBvF5uNRwOIUQffmvt4M3vU0dkYt/py5BjYYORPR97CsKMblqSeEXUQlwni0i/+E4tXVXoCE+N34w2YV1lWjxKXz9PXMOBwHDEagi0ND1xH6nvDw4BMmzoc05dQU1M4OmQ8+aHVLzC5uxBf3nsQCLAO50DChaFXRP9iFVWxDAEq5k+DR8NIwi7bGYSttHY0xv7gWA323EcABhMvo8wkTavckM1M3WQAmWpDo7UXxTlhgQeIIuj/AOA5gRadfFaEdZFBpoH8Q+moB1hGW9pxrWclXTCZRjiabPKQP6nGAgNDmCvNWlwFZt+DMVO3tHsg4wjHulO7Y4MAV1s9n2AMgD5jjJmiw/qu9LY+g0NZ2IJg8uKBizMl7/+Qn/yxeevF6HGp1W7BcgI+swi04afwR9zd+4lH61gxYWORXAePmrVuZweieu8zTcVgObhxJ5mM0XlosTTKu4G7T1NRzALsq3nrrdf5u/UpNjsNUaxvQmAS0tuaBQQANsmgswxO7ZRcyUIHSBKdnz57mlp4Fchaz5QnzfG+gr7sf18jM2gsgG0bnrsQeLky3h/0Wq2E/k1jWfwpAIC9YWgvyPCvTDE/B0+KmakCwqbUhWrvaM2PR9W3H+Nn3QlbI4HOXbXrqcTy4/2lsbyzzzDtxeFYOWjY318Ium6KpxYxjXYjOzPWob4QNNLdFI0BitnJdran+LcwDrriVm4BwATdb+uX2pzGO6alpvi5nHdTszDxAsoqS7/KSaW6yvvusES4Jc85DZTc5gbeH5zVY/PvffR7b23Y2b+C5DEYKUpVhb4osNwcgdGVtkWB3bQHCXRmNirKYORM/+BFMAqQW2Y+gQ25N2Z9QpW2FIUxcGeaBO2NhYSMWoOEv3v123Hn1O1GDsnNl/PWeDNo1meUH8nkkvqmxtt4/xOfNOpDAioGI+k6m+hrE0T+uQTA99NdGL25vFipOogorK1jZ3MO9cCv87N/XCINxi0b/2L31lZU5UHEVGl7Bg1/gx3fHAIra4xHsKNkhgGUkt8mkruGr0TNyI2qae2IHar6+dwFgnMTzxfUsYqupq8SdaOV562A8h1jL7fjd7z/Ewi1EDcxlcPRKdHIdqE/SY5XG3IBdQO2A+zTCPixBPkb5lxFKz4wcHBnnvfjbUw9jfHAIADjA0gd0vAMgVLnxdXNP3V4ARZjLNowMIAUo3OaUBWxvrUGP13NxVTwXdW8LAeiQ1SAYuAzLzEOrCUJY7bWNA+aynJ/fxNxmBiYQvL6xxZxDefl9g8U7rLGxlR//9C/i7bdejZ3lRd5r05wmfOjlZAq5m7C3gbxehCehlbB2Z7iJBoxPUfrrL1zPpCMZhDsLHllo1/D+fsHUWAIWCDDWGfF8E08Sf4CLYHzgjTdfg1IbFLP03WKzOebxAMAowBC348qVCRTc2gEEFYF23m0Rpx9umr4xid2tTXznYm7N7h7sZw2IQAmxiD7YwDhG5MLya9jD9s46rsIcz38Re9u78d57H8RPfvrLeP+jD5kHFBuZk13IDI+Rw1N+dwS4Wkfjtqruq6eyWedjwWJba0f0APZ9vQN8381YL3FRMZRzT2JpdgpFnueZnuN6TuNazMbq2jwKvcD4dlE6nqvazMpyH1VT9e2L4o5StQYRxlON4a0COKoNflc3I//WFHUCJLr0tbgIF1xzB2ZjM5mTmIahLQAgNi9SZ2y/6JGG1oh8/vkDGB7GzRgTbn12p6q2/4WFabokjQlKBkndcTR9v9wXpZr3VSWbK/zh999610CKFOXAhpn7WKrepmyvrm9oReL+nhlpdXF17MV46+03oPX6YxbQIPAX8P2CLdGxRK3tMI4hBBG6CAU8ZKEPoGke5eYugAUlNpPRIhfxhRugno2+EM5at63q2+KCCbGSrYTwHRwfxBqWdGN7hZ8303pkOjTXaOXzl7Cdc1yH0upMrE3ei42lmWxzb8CrDSvQ3d+ZZe3d+PieIWDm5fj4aAyNTkRzxxj37I2Dk2KsbJzHo8nl2Dw4R7m6Yn39NP78x+8DFofRCQhevT4RnVBQ3RHTa51E8/a33a3Z3WFy27NfhVbYmIRp0IND47G3s42/uRxXr15HWw5B9JPwIN2LTKphznkOt2ZtJ2/g1X+2kXeh9OWNWxxgrf3ntpa1I+fQcH1WAWIXBlAFWDx7OpPsw+C4Z2RYLGXxj8E4KbxBswoU1ZhKkevrDqjUv/n9L+O1l27FxvJCUsumxlqEfQFh9STsstuX3ZKq67LXaTVWz4rCucVl3I2X8rpmWmrxZQvSfJPm3MaTabknj9eS7E128tGHH6EENfHqy3eRnwYE1qrE86TWW7gxds/2GIJr167G8aHJUoDx5SnKYdzGFgJ1mcPj8YoWlRlobwTc3HIXqGQhm+sAP+DcCUO88cJVFAAgYgAePbCIIh8enMb46A3eYz4NQL+3z+e7YnjYDla4DE1Sb3fpGsoBSBiSgXzhzoC154iqQNk3ld/ab0FgNwGtw23wYiuyUQELO4fBHSIDB6yTJ5Jh+RmfuyCeBr6AMVkCSDQ0FZWubQ361sDzYERZszrWT0NqAyH7Ovi1GRfI743P2C3eFHa3M82KtrrU08obGtuSSZdKnhuL8eLZrMvSjVY33bo3Y9jgqHLktbyP7pw7VOVdEFwN9MyYUDaq+dH37r57UDJxpxR1+GVD/UPRhgVyf9fFN6jnCcfu3Y+ND0N1RxFMfWabezLwdnsDVCEIeEb48pduYkKdpK+d3YPR3t7HxNuiC8HBcC4srcSjJ5Px5NkkkwY1wvo4qNa21gQLhbhY9OH6mbBuBtvKRLQzKfjXsB0XyFRlS52PsNh10PWDna042d8J29ybrry3W95qPT1ci9LWfBzurePLHUeR91Ybd4Be9g40IYzjgMa1GB25lvUiAtXm5j4LV4qJG4Nx97VrCGkVlu2taGnqRZEwS6Zqn+EecR2trkHAltau6IBJlEFiDmHSz4MJbK6hkPtx/catBLnS3gkMwWPjDdjax+GYxdXWFnC/BI0T5knf3FqRGgC7lIoqa/G59ZOtsjQxyvqLjKfAsGw0YtRasHFLF/aJu4Gyso5midpIdR9artVy2+wIH5XhY9nvRR/M5gQ/Fdcz2lsac149QsCELbMBbZt2hJB5kLAnTwvgM3Pz8fqbb2f6tS6UiFZORb4ABEwg6kz3yJimAdNMqgI433vv96xtbdy6cyt3y5xDNc1y5c2NXSx2OcPSowRrPauFZ5aNeYy/boaBWGMCKu7jx/cxPgcocxHWU0DOWpNlnp+cxdz8VKyuwxyqKwCKW8huH4z2grHIyD0dfx9QGMjMzzfe/Fa8+OJrKGlrxghOjsz9wAgAxrkNiQIZ6PazZ27386wClkoqc+YXGYsRJD2AyMOITLUXTKTvBmc9wayhDh2obsA6WzOEgdTNQG/M0JR5Wu6+ur6SsT+DvuVgu2MwaGt3NYO0ka4C2JqyaOBSsBWwsvsaoGE7RtdvYWmZa3ukAgYYZtrS1hV377wOc3w7A86GEtzFEAzaOzzXlPFhnApc14CwBWVZaVxmEnfe3YXCucOwsrAdjx/Mx9PHZv+1YXmv8iDQSyxPXQMjLLhtVS4lli4ZBDK/wuISuwop3NlwxOg/gmqbd1t2XV7UclOr1IwBjEZXzwg+3lAUzipja30X67AX6yjUGkq3jx9cw70abUsH2nmqc9/AKC5NX2blZZswXyC9aLu3c4SLg8Wra8bSNSN0rCYTcHm4HWdY4Qtk+AIatr+xFLvrz2NnfTK2Vh/H1trT2N2YibPSehQu7T2wxSJvRv8QlqnTbcrzePjwCRPWApi8nApY5dYR//NMBk96kiWYyebuRkt7O4u9HWtYZV03C22sQkW0cIWGY2tvhbGeACg8FzTa2IqvtEfM3zEulmnZortUUb/QZrD2DjVFW//dHgQqXon7ZCDviHXBApno4554DW7JxtZqeOalgGe+hUBhMLAESNhezg5iNlNVOCZnprJFXbWxEYTfZBqrAiuZX91HD9mxl6I1Kpazu3W8zz2NA3z729/OgrBdfHM/686JimIAzIa8+sUeIq07YexABfvs8y8Y82G8/PKdZKm568Dj725v4DZtpCE54f12RmrHhfLfIS6c4GbeiHEVZUVs+fzLT6HVOyhbfVpzK1/tF2qVY0NzfaysYq0XFjEYuH4DI7mT4aFN5+bEVOlabGQAvqG1BuC0ObG1GNsMx529izIjAwzKNRhnyRZkz+l6GPuCARrgtTxcK2/r/P9umxJFFmAsxrIOCNRI5ul2sBDj7xyLyWCFSqg9L9st6n16FIXblxb4LS3N5jblOq892IhZsh5OLQMVPAUSY0FlpebzFZcwtpNUbMHMrIu4KBfI9fYNpgxbKbS1tQKrX0PWeBbkzFR6E7l0N2R6LorXNFDvv8IPf/D6u7bDN9hmNxy7G3V2dMWtu6/G6PgLCHUvSj3Mg5tIAtJ4UEiFyTf7fBwLp9QyGi04Q2TSPOqs7OvUYxmKfLUPox2dKyqNmlc7dXxfg4C3RUNbT1Sh3BcwE9wrXJSIHSZpZXUlHVrr3ncPNnm/fqMBRxvj1qTPXcdD1yJYjaBkDV+NvseFkWp9au7DonhW5SF+rsWwBncM8tim7BI6eLy9k6Xnu9tzCLvKvRP2tlyZh5kceNRZVXT39UfPQC9KaXeq8oEsBusKMKf1tSWE/iBsCtOMJZNJLC/MYWH3oxV6Z+1IZU0Fc9jDc22HBWitbbhVjM9TrO1+rVWyqU/pyJiQQS+P3ReIGxhvOT60V0I4ELIi1kj/fAUBMl02E9WYTatI9/cti++INZiMAHWJQusqaUVM47UvhTkZngUh/zdWtAkD28KK93V0ZOCvGaG3MQwXZwz4qhfu5JwDVNkqO/3lA1iIW7x3795FXqC1uAe6DKZFex9dgsGhobyeAului5ZOI/zJx59lsPNVQKKrqwPQweflb+sYh7W1LZiBSUCVzGdbBsRF5MOjEmDXzHwdpnHaZ32swPzi80+zOtiDelRYt+3sw2ABl0comjZ+WDrEX5/KBrp9vV0xOtyPTKIEWHsDhrYAmAVIbDZkfoavi+CZ8dlNSPIMlmQNjFPls02fB0Zbden8Z4VwXS3yDvNC0cyiNd/EEmubHJUbOLv9aU2Evj6uAl9tMGPjGXdw/C8TEtMdxJXByOqGyY6cSzX+gr8bUFWhLTOw5ucYWVGHzjDE27iqVhRv5g6GlbUmuTE29LW5CUMhIBvfcbu4xdyUrZiemWTeTNyTQcD8kbuyq1GVAMGwuLe6zrP86AffeFd6vWPq6r7nEm7G2MRQvPLKW1jvQS7cwHtt19WN3z0YHnvmw/BZXja52AIht5NlnKHQLqbH0WUFICgsXfI8yXLktAGfqdxAw22iGihOfWt77uvX1HdgwTxVWgtj1+iuqK5D8Q7O8pyH9Y1NBB8r1dvD5APXBZGSh4CKSUetsdBSeixePb5YwU5A9VYlMl6u6+RKZU1l3gGVz/btA7HHGO1iDP2r64nWxlFwqTtaeNYDGM3Wznw0MKm9/eNMbieTV06m2kf4DBRubi0zl5dJ5eqheVrEjRXcIJSoicWxX8PBsUfzDcTJOZbpsgZB94g7LG4CrAU5ykENdN7CMTsluQVq/0H8c/xvK0w3t5dQxAt85z6EB5A6w5pGNQymOzy92ySYQ1wPezoszc+gCPj7AKgxIgNSKrOBOEEicyyYNhVgF1CbmX4W18fGMshYxBotAxL2NlCJzUQ9Zh5kCsYM7K4kcpt4d+36Dawtfjcg4Vh9SZlllL29dsE6YVz2v7Q+wKBZRXz55Zf5/rt3b/OerrTAzsU+TGkFJrG/f4LgV8TQ4ADjqUmmYeNf9/8N3ObRADyHcYqPP/44E6rcjlaZ8mAnhFs3yQIu57zbNv/IxwZg/uD+Z4oKQDEW/b2w2a7xmLj2erz0yg9xJ1+OifFbcf3qjejstLhP5uuWon00TcPHJXY3gHlx/oyvGB+zyW+Wk0sGUUCZniXauoUaSg2kvy9Us85VsLWqC4ytTEPyaJNZxouiurOiAdK9EFgvMEACfbbY56s7jAavG5rUB91Ut4cBRdhzJbJ7fMSC8h6ujE7WIpFVfF43zCQz9w4doDkVAkBwja2Ym1tKtm/8SAamcZKdmo/kXGYcSOyCHRb+8EdvvLt3CJM4gLYbPDuvxM+vjw8++jQePbifRT7nKNMe9GRnezUnyCIit288C6OS99qks8xMDMjtQY/XAZxVBFv6to9iHZRpHkLjcXyVCLjbPSJxPZZOymY7erv22Mi0d2AgPM79CJSsLrZCDox7uHhN+Pn4wVBeqVvmr+/ZPKSUQcKLCoDqAgWCTrorItrXoiTNHZ3R1tWbINfZievSNsD92hG6NhbEycCvhOYeHO5CVRAQhMGsyR0QWz+vZ2AoLYT9A1g/ntGgmok5SwjpBYjdBEPo4TNreDrbGTvp6DKVfJ8FKUWnTCKFuwZXyoxH3CNWwN0Ak2zM3rM02IBXOwJeU8t8IkkG4ty1WV2fSmtjlaWALWMzIc2GPicHML9mhIwxmJZ+WDoCyHkGnq3c6aiRha9gHMfMNayOdbIv5trGRrody/Oz8c2334DaTjL/zZkcVstCNSHAnomhsJgE5CHKAp87Cvt7hzF65SoAaHLTZiqvfrQCZX2IO0H+rM+ex/yzvtLNmZmnmah2984L0dOLkagsV4qalGYPVeMGCrLl2U340q6NacYegWd9RgMg5UFNx8jTo3sP4sEXj9JNLvA+ldjSfxXOwKvy0wsgjF+7GZ09/Zl+/QCQWl5cYE3b4sVXXowX7t6MgRtXorOvKY72V2JjeTrOMHA2szXW0d8zkEVlgqdl82bKXgD2lbbER9HdwXG8xitkV2fMp0Fh4x4CRwY6MagmVJmd6Va327wsFGtSrrZUcTwoSBdBPVBmXUddW88LaW5pyP6dAojv19j6vVvk7hR6L3eKbHNovYVuqTsyyqexvpMKxo3QVlfBshmTjXOabXRbHIDltuRRhg0wNVvpy7Iy1iGSoKeyIXeqCn/0h2++a78BE4DsNVAHDbKWAM8DGrgdv/zFL+PZ0yc8i83RpDgV2WlpYX4+rYIZbugNwstDBINjQsxR8LyCIkJpopbnaVQWDPjt4d/i+1+ux+kFr1OsW7GcJWdwqwr0q691y8eAkcfq4VYgmF2d/Rmp9USkk/MqHrQSpbL8tQ5Q8Dh4o/22b49sBFoBcHmQTAn/d5vF3zvcitNLUB8A2Ttcj/PCCYvWEU1tvVHX2A1NHURxRnBlRnENzdBrjfbm/ujrG+V9+vUDAJqBWtHaM0PPwoNsN9cW8BW3sNjdKGwH1HsjDvZ0DSLdNP1aU2GbGmzyKu1GCGqglaC7/nrOXbrl9jDEF4Uy6jtaY6EFMPnM7uLPnn2JghhAcyFbeH7P+USRW4oI5gXC/Tw2NrfTlfD4OzlWU3s/wlSD4nekEHu4sGdiXGApPOFqp7QHkzqKzz74bbxwdYQ1fpCNene2WVMU3GI28x+k2frlClqd7A9ht0myRV76vMvLy2nxBQJ3Otxft2lLBt9gF/7OWIL05dnUZMzNrmX7wa7uZua0EYA2KW07z19xJ0yq22ldAs/rEQEnpwYn8b0B2SYs6QXu1trGajx9Og2TQKmRU2XHs9Tc3jPV2/hBHe6hz9/OtUavTKQLZDewp1NT2dfC/p92Bq/Djb332SfxH/wH/2F8+uk9xm3xXlXmG1grsoT7uLq8lAbjsHSQuzbuDDke2Y0NiOxMpuJ6Lozp6Z4DA3IlszZWoUf+dTMZYx7u0PmcGgOTwVIIeMk8DB6enxnzKsCM0QEAReYg4zpm3m1nlwcDWTvCfLm2Vmx6EytAlRtL3XV50u3xaWwViDGy3YKZu/bbuMRDuP3yKzFx4yrPXEJuPHCI8TAUwUWSns6Q1/jhD15912PlZRIeTNtsRJaFPj6DwjJh9mgcHxuFjtTH8EBfLqCHwug3VvMAFvc8n3qGJVphUk9TSGzkYUquD9jSBFLZTQrFZS25udFfvuiaXGyj9J5IdQZ1h/5cYE15ZecnJtr27wq8lNHzE9xvNwlFOteIpawBCXUnbB/eAGUyy7PAz4fHxdg7qGOSdFvMtsM61zGGWk8LB1SyHA3X6nwvLpiPAKguXEwQudrTpVhUrdXy2gxsppQMp9xIl2syeINwBp4ECelwizGJts7Y2VoDKNZyMWutP0G4d/c2QWaDa5WAgnTTYi1Ag8kwKChd3URgtSBbsKQee1Hqn3K/I5iI53M8xyVoajCu4/bVSdYDdHaaxYd91t2oOERZ16CNTQhBA+NYj9qmLoS0Ijq7ehCCswQJfV0jBa2snwEvLd9vfv7juD4+lElHxhWWUQh9X8vfszzZ7FCLlBDESvx/+xnYx0tKX8EANBhpvaDLZvJpOQeHRri+gU7mlfmSvrvmj54+Bgy24uatiRgeAfgBT3eL9gHWeUBie8etufoMXNZhGQ3snWFgPDVNJmakXro//XwaVjIXU09nmABRlrk91QU4TWbiNrIlAtmi321Ed1y6u6Orvy96+Lq9sR73v/w8pgGLViy2WcOfffkYhjHEZ9ujh/nxCEp3j2SYTAJrYce2Mrs8MhDMfGb59fkpMojFxW21aXAWWJlljIU3QKkc65oKFFJ5ZVlGYOWou0E+/znfG2syaSzfA2DYC6SWZ/3anTMmIdtwO1Z3QNfZYK4xHZP7ZCGVyIwxHb+6zgKPfxM0FGp3ZCyf34QlVzGX7V3tPG9trK0uZH6SBlt545M5Rs2X/1/40Y9efTcPGoFO7m4hDCBWFxZln9+5leJ21tq6jV1Ev+qkvEZL3a81kGSuvo1V7Nxj2uzC4hw0eSXzIpaWUCKslQLpE3oeg35UdaEBpFTgfHgoFWzBAIpddmQrRyd2+9mJ/SNjHSextPIchbCe/hgE34nz0/LxZrVVlzAXFgJfsKa+H+Eup8Ta76/ZmhLpdt0An7OfJFbt2El0F6QnahsGo7Ye37emgxlpSGStZHy6FGafNbU0RjvWrqlVtJfCmehSZHrOUR5cDCzA1uYSaG7fi27u2YYQrUBX7VZ0wv2x5ACbVXjWiCgMdkCyurCT97vtpRFREE1btqJxi/nPQiWUrR0hRQLTOm7jGgBbzFMTClcX66u7CApAUlfNs6FAKNkB1y4CJE2AvIHAihrYCOynvaOb9yDkrI302EN3DGjaUs1TqS2Vvnv7hdhYt2s1go4SWDcgXVaoLi7KjVK0YGZFVgJ45k14Vqsp5Bam2aJPi2OOg925ZUMKb3ZT4hoWsB0hB/cfPYwjGOD1F8Z5D+4eLqvbuQZmZRLbOwf8fIEsdaAouEzcxz19i9wMhFpTorzPzEzH3uZOPL73DFcYJcztUtvun7Eebr26Xq4hbipzUA2A2bZNme3h2a+MjTGPhYzHfP7R+9Hf1x93X30zruGa3LpxExAoAQrHuUvjLpYsssj6m6diQPESYJa9GHeRVWQDmdJ+HO+V4gQAqUCBKwEJBCUumGd3h9I086yyia93OGoBKE/yqqsrML/VyK9jrIo2wN72/56ipdwUquwPAVhUVyD/+8lebfIrMNku0QIwXQ3za0yQMo7l7oqsy4S9nYNd1q0yWjQsGi4+Y3/SLtzLS1zfqScPEsxs2eC2KjhVBgeRDXQv/OAHL38FEu7XHsUuAmrzENNVfaBaaN9u6TAeP51koKdx5dpV/EItnecmsHgI6SUX05p0sri2VrdrsqWtWt1129Qf2R9wJ+bnn8fcwnQKsds1RZS1s32Ae5/n/nRjPfetbUUxG/MhjFZrkQz+iGmO2S2gPPfQvc0KwIfXZaUHoB4waeW4h0LpdqABt0LtJUxD/70JS4Fgmv+BhTo5KyK47lQwI1jGAu6JsZKzMxN6bEy7HUtY53Pcm9amgQwCesKSBV5uVeoy7O6s5iK1tnfhuuhu8Jwwh8PDs2jrGEJRUZydDRYea8bkr29sR1dvG5aqPxHdWM2+MR84cwM03uBl+pW+Mmpem2yiAutxfLSZLoD79ktzuA7VpqGjALiH9uQwecZ9b3NcVPi2niHmBVDvslLXFBrmBaExyNeKpbbjs81/njx6EKNDfXGMkBv4NGNW4M/uRRiFPYDPKsisPzHjEiDV2uqzGuSzJqO31y3Pk8jzNzAqbbAqA3e6IdYB2VnJHZBplPvstDrGrgwAXs0APEILEcit49VNjNEu63vG9XpgR1g1FNPj82VcWnRB3x2r6clHqYj3PnmAIqIQuLk1lSYcNbKuuEjIDALD3FTnM2mJy2ClDFmf0xR9sOLWtpbM1nzv/Q9yDV64bro/rmWNDKYAI0WxGWD50ByVtQrlLacAuN0vQ5KxHOX93IWwp4PgcQoAq8x7MI9tXJvtrABd5zUPA7KtoPGeDYzpxvoGX9ezf0YlY7Z5j2edlNvHuaNU3qbUQKi0xuLywBwEvXxKmZmr5WeTheQ5Kow1T+Bi7kxaNEmrHaPpRkO6orgcdTDanc3lWJqZjKlnD3kPOscrmQl6I+irGepw4Qffv/uuFs7tNw8RLWUTjbMY7OvMiS65P17bhHA0xuLSWu6lvvjibWREP8htTcuhWSh+BijTyhqJVViMco+NTOCiDPK7sv9lgOf8EouF9Ts+WY9Hjz+J2bln/K0CywSycc89AOv4pIprMVHVzShGF8OtT5prLr39CYu8qkE+gz5VeX7iBQ9oFN3cAtOOUcJzwORSRgQIMJECgica6esW6yuwvFXph3nEvltpFUaH8SXtHGTs5ezSGoTjdA86Oqwo9cRnS+pPsG5FmMMyILHD30xL74A2bwEca/zuNDr7RtM3teu1h7fUWuSGdSrWV0dvt+dqbCHUoP25KfFHWL462BsgBOjaL0JK6SE2lpRbvzI7/4D5sZq0KlaWDgAlFlMhqm1Oun50BME00AWT2kp3A7rMmvb0GE8xA7MGwd1F6Dxl+xxAKqWrc+/Lz1irFuCxIjpgL+ubG7nGgoigc1LyTAvZIOuKDFRUGmVv4+fzNAiPHz/KI/7cmrSWwCIrz3twrP5TyDI+IUhub8BUjmAKzTAJDEIRkMBkHexv4bbYW5J7QcG7cQnqYCxmi9oQ9xQw1RDbMs+1lAEIEs8eTMbx7hkAgXCbi1MNU202F8A6DBgan9VFawVc7J2Q1hE54FI5D/0AwsDYRDLP6aeP4sEXH7N2gCXGrrsXF7ulM2n7abIYgALXQuCz65cgaIDUREGPRdS1MSHQfBkNkVuK7iwZB6mXefGZhnrYaXNLtMDCdKdkS8AX4MD/G8BmbtdWNgDvUqafu9u1vGii2U6GAg4xBPZwtdjsgO9PjmxDaJhgDzYmGG3x2siELDM7PXrAk+B2MBpbAJJfLUx79vBB7Gws5Rb88vxMpv+PToyjU0XAGfxnzZwrZ8y4VOFHP3glq0A9dTrPMETJF1gsKaZHn5mkcX6GhYM1mMRkxuDgQC9WzTwIH5wJ44Gr9SG13lBzE5EyecTJRQqMPFsn342i9Viai5/c2dYFiHRj8bHy+KF2RdreWo25+Wfx5MkjLOd+BqEMEOY2E4N1b9vtTPPaC7YZO6+J47MaHkRLycPgEoFZCKT1GIELguUAMd1NsEHMRR5CIh2FDhrokpooMUyGboQA0dBYw30beDY7AtnfcS8tu23d3Z7CpAEcfB63ZA8F8rAcuxlZYmze/96O50gcozjjYffks/21aGt0p8ZaBIQTizc0PIILtQD4WQNykQqmhfd5LgGB7t6+tAZW6Jl1aRn10+cPsiKxgELYXdot17omF9EOVeXzJO1VYIqyOwq6A6enhUxA0w3Rki8vrQPmlbCOUq6JAPjo3r10dUzcamxuiKXVZeauHrCDkjYwYMbd1NIeGzs7UcWcuMYNjQAi7unVq1fi4YPPYhDLv7ulCyiD6gBgThJA7FuhhZN9GahbRXhXVpaz7Lm3z7Z7slHbBOxnADT7YmCRdcc8RcsdqGMsotW+ZYbldmE1Ls5MGoSl2Xs8f7m6saaiN+ouy4WEzfVXohkmd3CCoUBuLk+wkjA1z3FF19Pqu0tSaKgERIdgxzdjHCU5g74LetOTT3E5NhjLUYyM9udujdmghapyQP8YF1nyoM4o486tuxrZw5KXTV6Uf8sDtPxWm8qIFDbzfjJF4NTmxJ51ao6FBWWsZz3zCwgaB6xD7m00pGXXgBUFTd7rrob5DHl4MNfLQ4VxIaoxlGbpZl9Lg7foQjX3T81wDjC+eXAS893V3ZXu+NbWQnzyye+5PzI5NArAtaaM827+Y+wghT8VfvC912ASgARPb8DR6K4pqQuzS9kG3weQqjQ366+cx8hQf6a0GnW3UAtpTr9ZOiegFKE/uSUDFfJ8AZvF6r9JXwzIMadMoIPGCoKs+rqZNtrSlltf0rmeztYoooR2stoBOE4P9xAOiAuIy1okGzkFRWsBLU+9KlS1oCQNX+1ucH0pExMnRTRNVpZSW4ePXGszVduZ78ASLISy6Sh0vopr1ft302ptNoNPemSrsE3ur7tgMA02I5DwDFJQ2YYl1oe7m1C1jqiHSVg9atMdg0vtsCejy6XteYQeJTqwMAy2BZPpH+xDIbZTWbZAfjNatdrud9vY5eq1a5m34qIL1k3M0dz8Y6xQK0prKbQpxoKiVaRVKCNghMJLbbs6ulC6cuNaQaJ/cDQVwsIfFd8O1DZZ1QLaiNUDeBU4OyX19nbGJtbIZDSF3/qdNZTabbdD6T7U3e3v5uZu5vYSBRqKZ1BVwd8yarfHm1rKeRlXrxo1L7exMwDqVqEJcvPzNulpivHxYcDGrXMYFiBhs+A9ffpjwApQNBnPeFg2l704BjTsK9kYduF+Nv0YEI+Yefx5tDWZtWgXraOoLwDWhZvcU0veBVO4zrOeMfYtZBDXmflU6SqQI+M0FSmXhZTZkaGB6O/vYYnPsOqVsMVt5mIBdrQIsM0g42cwILcVcWMwPsaszEqtBDguo4l58Zg9GWhtumWnrNPR8SVAwtwrk7BgxCJO+D9T2yX+J+hGiXHv8Ny6Pf59HXd/i3Xkz7gxJ7iosC9AfWd/L7b3tnnvdtZC2cJ/3/of1t54j3Kim2Jeh9m1BlftOC4LMUvVUnHDCcqk8rG5eRBPH08mU+0ABLtgby3t9Qk8Qkt5R8u5h6E7WUg8f+MBgRtLt7MHJEJ15foVhN1qtAsEGtTtBvVqzqEyS6m4HnvuiViFCjPzWEistb0ftOplcleJ0jfjo+KzN6NIBhV5Zb09Pq4nWNk3sWjmZF1TujYXl1Bj/OxWhLi/pzv6uzujG3p6gTLv788hvIuwmk3uh7tyOI8Fm4LCzmDZoKq4GogCE1TF77WC3Sh1FyPpZpxtPDCKcWjqeBsuCxanozFau7k3FuUc0Dg530L4d2Eqp0zqcrz33i9ZsFUEyclyC1irCLaymAqt/qBUOqPT/C2LbXiXefZnF+Vcjq+zCtMi1NWxiAAToOC5pPYlXNvcAlyNVoN+WDlbzBtTcU34ONbG4C5Kj5J5eFIJIenubsuFPwMRnWsthT6yCuYulSXzWnEtmpmD0k/9W3ee3CLLcyuxVAK55dxmQQrsZi76bKbpq9xuT5aTh04RfsGJGcDCS71dXuckW9AxCgWqvqGWe/IcufYoAizE584dIeTKHRufzdwKf+e9/Od7Mm7AmPz69fYpE59C+nXWZvrJfMjnEvg7sXyjgz0xPtoSw0OsfY1ZhPvR2TAa9afXorI0GNfH3om+3luxsX0YswursSZ130NZDGkdobgYyGzjx+1+9ctfMo8N8Z0/+GG8884PY2L8TjTVt0UzrsX2ymLc++C3MfXw49hcfoY7MwtznEdmnkNZZ6PYsgtoVGP4dGMrcWGqYVX10dGFjCFndQ08Wx1rgNtZbIIRNMNuWmza25juV0szRhWXaAIDfP3qKHrXiExa+VvgvdWsk/EJ2bzzrQzCSgBAmYsB1AtkwWMAznMLVzXHMMLqzaVwU9ROWCalmXqf3bYAMCtYbacoo2F6ne6c36/l1X/+XPjut15+1zLdQ4TLyPba6hqXP4+3vnEnXn/jFta9O9qh2u7ZtjVZdWZ3Jib2sJRRXQdpRaOC7NHlUqzywbZmjXGzlBcDRlh0BDTbkQHHCoxFSWZlpsDwn1Yl28tBaWUa53zOR/ZrFYpUa7QXIbTdmpbTII3dfS9OPb5vB8twyAsBU/hkRCiNga4TBMEstLqaVhhJM2MRdKpAVrdZEVKubyNQo80NCLqs6smTp9BdaDjWRn/ThiSyCOMd7hAYLXcsngMqY2pq7WHeLpjD1fIzmacBtTnY9XhC/E8U0Gj16vJ69MPG3MsX8efsY4lFtQ5GwNze3s8T0tzqlDoKUEbQj6xFAYsEKXcnHj2dA7TbGTsCw/34v1RKS+yNn5g54CnTXT0Dsbi8mME6ldkOy/aF9DoK28zzKYSmxNoWo6+vG3djBQXgGVHEsdG+7Fxtn0yrJetgNFGo5Xkt1rMmpSfsruTOz/aW4Mo6o7zO9TXYkPEb8yfMJ8B6cI3dmJ1dzG29O3dupqsq6JwAjDap2S8dAgq8FbE2tdojCq1TyLlhvm0YrGw9evIYoa+Krfm56IN1eiSizZHx+uLofCE6Goejp+mlqK/q5bMF5qMvurpaYm19CcA7SplhubmLh//gnuJ+Hh/t5dr29w/xOwxJZU1W0eq+OU7LptuZw7YmjM5JbWyv7sT+9m4aVI8jDFzas6P1uDjegS3uIit2/9qJynMY6+kO3+tK2YLBF/Lrifi89/RoEzHivUewW9b49GAbeS3hxtpa8BhWg/Irc7yMIXjwdF01RgFG41d/dy4bRvfMRbJ8wbNiLX03x6Smrhp58WSvhtiUlfv8tbKaI34XuL4dKQceMWALQd2mr493/BrgK0UjG6MeHuyGZdbdXc3xJ3/0B/HynQmoXfAq4Ap4IKrH3nUjSP1MeCd0zmSXSL98DUo2M/skHjz8NB4++hTBewjNmYvDvTWsPVbj3OPp9vCRUGImr9ITwLHWdptqbqzN9vANDLwWvQMSlJLcttKvVkGNatu0tBrlrq3oYlG7opqvtRXdAEIXfn5PNEA1ayvqooJJuDiz+nIGQZ5m8Sd5UDMjYR+FLSbRkuRdlKsYHS090dnSF011bbG9vheLz5cZ70Xs7RyiHDfiyvjVFPDEZYChbBm1eDU5eVo7A5hSeffxtZKW15ofYfq2/qaUz2i3aa9+xkQVMzHdtTEpC0jFGlcnzXXxkLavFFhQLVtWv5dp7ZXOAB/ouT5vBawAxnWOFdFdsKLSFF+ZhPeVLmrlLahaXllKcM4YCL9X4Ryz/6T+Ana+cBc9LcxntJW9/Q5qi9XllH2sj0xK/99tyxoWy1oNsy1tYqMRcIuuEmGVYfkMAon//Fn3SKaiP50xHQwIl8t/MgQZU2bgcr2vy899Ga9xzBoWraeui8aEb/mKUhSO48qN0djhOa++eD3e/iZWueNnKPVPorP2NNpjII6WmNettnhx7NsIfHNMzyzHMgzOZLsTAFJLa05OKg8oZXVpQ4sy3gMLGOR9uN+r+/F0ZiPWtkwHKMXgQCu60hkduDX1lW1xXqqL4x2Y5R5fd3Ed/Z7X2sJBrC4sxuYK4Li5HjsZTNyII1wIT0+71JjxVbZkbNBOZybGHR6Vd9H2YT37e8cYtGO+ngIusNXzesaMhl82wOIN/jYDflZiyxRhLfUd0dzWF32DV7L7vOBuT5A69OmQuV/Z2IyllTl09ik6+xnuIUyy1vYHl8hMuT+pDE559V/h7TevvSuKWy4+0NcTd+/cilYQ0+y8GqyGC+IWUNVXhR+VsgQEyuwuo/AKpJVxfi+aSb2tnd9jMu23UNrbRCl2sFY7uaNhG3fLpy9BslxkvTXZq6uO8FVcgu5YxxpZCT8DowALQsXfK1Io3Irib+iOwRoDle4iXCLYWiX3yy2YMsjEO3CBYBrI6tHhQVL13Z11fDjGcLGFoBk1ZxHwy7aZuCMs6Om5TKgpDvdP4vPPP83UaA839kg9g4wVjMktWZvVGAg1R8GEoQYARyq3sTaHcpwyP5bn9sTTh5/EYP9oeE6omZKWQBcyvwHBZMEM7Lon7jkXFsR5QE5//wiuACwGoGGqE4BU+sUFW+a3wEqKMISrKHgtFmc13QYV0qMQLP4ZGBxMN6O+qQPBqYynk0/jlVdfZfyXSTXxLFNpPR9iFQA5PjqIOu5jrwtZ3PraFiBeiLFx+1VWxfTUc67H+xt5BoDNLE7d1EzqAUxsEONBwjZYPT7FqoZd1seg9Xup9AZKzdPwaLu5uUUA5CxelEkAWrYikJnqElkYZ7TMyk0b7TY1tcbU86fMSw2sroW5EhyYh+V55PMojnamuddONMImVOCamrZ4+7W7MTKIPJxN8d4ShgXXsjACs2zAfz+LTthSFUxqZn4GmTmPRsZssyNZ6gGM5t49K3+bY/TKLdwnu0hhHDv6mfe+ODiBK8IQbXCsU32BNkHwmWPc5AoUnut5ipfZnycXyBJMs6DBOMdl83VaYB4KsG9Amp/txXLk9349rYnDsxruAfheeCYsQAMTPDorxD6uwR7Gy1PFN5mbdVzNDb6urG8DWvaQLZ8uvonseEzDFmxyeXUj5hdWeM61WFw0znHAiznjWu3tvRjBFzEWKo96FzHMfHt+jvGdjEPAIvzqv8Jbrwy/axenibHRuA5FNFtNKm3LLttsWUCSe7H8zqQOT3AuABxao4oKA0G+TDcGRGAERkobsJpuAZntZsWcx50ZDJRuurVm/riNSnfWQVb7TAIcx1CsS4TFXQetkXvjhnsMimp0TGMWVKxMtMTanIgyRSwBIPhudVAwBNuEIbeTBIi6Gnxv06wri1wTK4r1tfqOd3EZPr+PqwR62wcgg2L1uCL8Ff3CknIv7luHT94CEkt/9YVz4pgDd1x0nwRB9/k7OwYAiSaYwybKsQkDw2WqbIrlxbVobwIIWJgz5qAa3/TkDNeG58kcAMYrAykBqvWguX0l3OLt6OrO+EQdKKEwelLX9OQk4/BAmGK8+MprjJ353FuBhuteBNZ+LXa2DlCwUYTyjHUwWak65uc34+bNFxFO4yGmx1/kvrvZf6srCznflZfHMMDn4eHEz6ft62lz4zqe30Izu41XJP3fgmK3dcDmampzW68EEOQhMbgTbtnt7Vk5aQ+OK4AbwAdIyMayeQtKY89QZWni6lgGqZ1LY2F2UzK4ZuKSWY1XrozzXI2AxHOYbBNyaQ0Kb+f/llfdvivFQHchro93oJQVMbt8GFNzpbjz6jfjyrUb0T9wBlNcicNNXIzdWp5lCNYJEh67TdwZrZ3tMQeg7+ysRld7A+7HQWzilv38J+/F9RuvxuD4IOsQMLM1QM7eDHvZY2SE53Lnyh4VTbBrU9VlvNnbMutlPHS6Hd2xcKoN4O2Jju7B6O4bjt6BkexbMjA8mrVE7pqM8P3g0ChrNg6wXokx/j48jLvU1xf9gx5eNQJYj8bVaxMxMXEtxieuZz/X0fFrceXqLZTb72/EyOh1XIeruLIT0TcwFl3cr7N7IHph/mbATly7Hi+/8lLcfPEG4y1mQHVsBOArQRAA8EFcXNma7qv/NGK+kuW9enfiXQMeBgs///whyoYP1mRNQxvCyMKgXPamtDjFSLoCbRBMOpmUEA02yUg6numhuePge2tyH9m9bbdK7bbT0toBYuvvecqQcIAviDAfIEAHJ0exDYisbW3kVtny+mqZluMjGTXXy+L/yrQUSiSV1ncy9qGLol9oirQHzQgu6DZKEFg7x+S2qI07BDxcAq6R52JU20+QsXAFuxedSPNhMloziAJK/tXODePt6+lFwQAnuQ9j9mVGoczkoLSJC9bPfZh8fFQzGc2i29g9jZbmzjjZX4rWbvtnME91MN/NQwBNS1zAukGlUbhD8yFQug2UsFBTF4Mjo4CPWaUm9lwmKM09n0ZxEGjmsL27B5Db5dpr/NyaVnp7d5FHr4YRwnoAOD7GtZr4rGdPDPCzyWfWAphUxVzACu2cXDCHANA1yacDl9KzS1VS+1J2dTRlkpjJQWZveppbZ88AitKfc7+yvJxzpIsgw5IJCUI3btxIkJDl6CIIEjgLAJb9IE8Q6kGUH1D+CiRksysra7m+1o9MXJlAsYsJKl2d5lQI8JVp/UwdvwAkmoun0VhnTKbAY7XF5PxqrOEavfHmd2HDldHRuBed7WextvE4SrBaVjwOFnZic+5pFCt5nsZWFCR4ps9xHSqitbUYH33+LDoGJ+LKxAuxtaoh24rjgxNAbDe++PJJzE9PxXFpFQa3HkWe26ZHiFfuutTC7BCnZBWHCchHGEdY6znfn++jmLu5Y7a+tYhbsYLMHWRWceloC+O5C2Mw9rMeG1u4JDB7g9le4/T8BPfUQ4h3Y31jltc84AVww4A8psGyBnNJrMHwXnX1hWgD+Dq7W6K7F9YHgK/a+Jl5NcfHAi47qR1yjccPP4NxNsQQAGXdj0qmUf/6n0BRePONW+/OQwHt3ru9qW/ZFG1tQ3Ht5iuZNWiBU0WVFYagPoBhQxnenDEDb54ughYed8CCLP13KbTupgHBVCh+yMaaKHctimCSjN2rGzraoh7r1GCOPZatUsE19gAddF/cLSHb2O1graRR2/j3HupqmbM+srn6Zn9mezHumRF7xqX7YmTeXoUe33/BK7Mx4yhz1AvQwsxSY5FhsHwG0MGi1+F/W0ykb++evJbPtvb1NfX4d8O5JWUw1ki+n3f7rLS7GR5r2J6H89SlQuzu2kAF6ngUWK2OWFicit7+Pqw1Cwq9NSNTYHNHwUpKBexgx5O2amLH4N1lAWsCsjNnBq1UDoXEk8TNJjROo/WqBNB2t5ZQpsZkaqZQmyegi2CbPeflElSyKEz7YL2ARWICuj0adIs21lVM1uv8KFaXVzL2ZMxF18PAdF9ve8arJiensUpDMQd9tXS+f2A4wcEsQndY9lkPk4dMxkKsslGuW61mC+oqlfD9zRFYWlwHJLeTqZihm6XQzKe9HDY3tnl2WAV/dxtYQJudm+F9WGasnzsk7uTY/+H0GFemiudlLXd2DwCukRgYGYvPHzxgnrbjjVdfAtz34qJ6O4YmGuJseyoWn34IC55mvJ9ExenTqOIapxWrUXlejHufzCGHtfHSmzewvLeiraUbgC/Xkbj9bfBzdAxrDXi3dLTD0toxkDBSQRc50IilXPCfLluzreNau8rFfzC6Rpk5rEMD6iZAV2cPa9CVLpw7f+742XTHjma6cy1trHG9adbGGAAgZNJsW7vEdcFi2nFlG2C4tlK0rN50AAPIVsoWYNIGua1W3ucZDQ/Y6sCcmda27rxPJVZ0H+M2PfUIVtMJywH00/UwFiFrt4ajHIsrvPLq2Ltz83O8oRAetmpd/42bt2AB+L5V9fkgWtxjbmraqw8jda+4LGe42VlHd8NgV26bSFH44s6FqaH6Z1UG5BwAoMJU5iu/Rxn8nKdLu6thdZvZaLY5N1PNwirr3dvyGLR2JrwtKTA3BamPYwur4UvQ0I054LWHYNvsw8CafSbKD4uCYLHzZSwBZT8+MrJcKkelTzxNCUvIeN1asxFslkTbGJX3iIUDg6Pc4wTBcIfhDECxHbxBp/KhOPVNxWRK9hu0m9AZlsP5qqlujeW1BXzq8gHLJgNJx4212Fno6PSMdQHQcLd0ZfYPRfEqlNPUdpQfduUA3CkwEclCLTP8DBS2MEcl6KInV2XgkbGfYRnd03curQNx3RqaOjJQ2oTFEBAMhpq8ZUDQzlK6PZX41XZXNuXYtHrnUXo/PNCD8q7Fl/fuAxIDsbi0kQExqbaJPKaNu+z2kFSYZ+ctejuPl196Ka2QLeiUC8Hz8Bg/Gvny9HSDosNDg8yhCXd8Hhd0cxM2hWJYqn1l/EoyksdPHgNIfSgY8w2gKrRrAJtNe84Pt6IFP7oX18yU9/GJm9E9cD3+8//iv8T1KcVVXIbm9v44q2yJ/pGWaOqpjJ7x2njt26Px1ne64413inH7ZkM0w4BqTqvid7/6KfO3HS+/MML6ovgAkCeGK7vnxhqMPfDfOeuhgbHORxbm1zpYWT1um2X2fME9rmYVYbmXxi6qEjhNfJMJyRi12tXG+pgbzE0melVJ7fleoCmYkoDt9efzIwwbiivD1dtVb1IQ+aR9J4wVYlejtr4qjZNNi1pam2BGLcxzM+vehutj6oExxEIUGxlrY2004frOPH+KrFfj3sgMddwYvMAAo9OdTibx0ivj75a2LWe2YKsYQ4O9oHwnbkI9iNWVC2z8wSh+ftC03KLVY+Y9GAmvZ8G8GMLARc2g0wLI3NXOrE33GybMmzrh2YEZAYWPJDg5SY4N3EKpESis7J5M4QQahVKbjGUSiDn1DTAO02ZlG6KsD1+B+2McxJ6bBlSlqSZSHaIYtoXTndAVMrApKOVzBAqPZdMKVjIRnvbkVpf+vm33jAFomS0qU1F7cBfcjnXsKq07D+fWfbBqy0szUVVXAQUf4jmqEfZVxoSVA92rKlpxMapjbupL/L5r+L64WQjABSxFIPU+mZ+CAlkMp4tgnMe+DB4V53aW9zNZZmlpKewp6YEt9TAmg37Hp/tQ1G0YgBmhEZtQZHelerr7cu7MPfGwY4N+NpJxO5GHAgRKXJuxwDisPoyzo5id8VzTJixpfx6mo0s5PjwU+4Lx1hY+71g8ePQsevpHkmm1NDfiZuzBNABSnsUg9vPZ+djdP4Tyv+mDJCCZPu6OiMcqlnYBcyhWPe7DtesTGby1B0SphKu5tgHAnPCxQnbdtnv7Z198nodCuwWpiVEOZSsGv9eXZqOtQWVz10VXZoV5Y2xQ8H/8j/9hPH48hyy/Ep3970Sx+5XovXkjmkc7owYqHrUmNW2j1Icx0N8Q41cb4oUXmmN/eyaeck/MEECzG61NukMl1rEUjbg3deerUVOajoPVh7G38GVc7j6PjemPY2ny97E8+3FsLN1jKhdQ8GVEfYXrrDMP2/m78xMAtPScNXoQGyv3Y2/jXhzuTcZRyVaKj2J/50nsbT2KEq+D7adxtPu0/LU0CdN8Gju4Tbvc72h/FhuzhHGzm9pCnB6s4P7sZPbvMe7NofVDMDNjZYfIv4Fvg/YWiV2ce27KcTZpqqu6iO31xdStFli9DFSD5VqlUUdzrKUpvPzijXc3VtfjCErfyMJ5gpOZhO5MeMS9JdrW3ZsSqhV0q0SLYZcpj2XzWDkPM2nybMVaKxcbUG7wyCBhtQe9erhIEeWyj6AUHQUFuVVUNBeoRLRZZLQ2UVoXRtC0a5GugxZP+q+Qm/Ng9eIu1NqGn3UAmfX3WbgFfbbDjlbW4Kljkw1U2a6Me5zx4D7wMTzsGF+vvBtSg9i5YwOy23WJMduP0doOae/iyiz0ejJ3GFrb+gBFz6aE8jJOBp3vU6vnZ59xvWMEchjAwXXY38La7PF9gfnriwrmdQ6qOzR2i7tF7LFo5twlkwDIDFiewSQOsY4qjUlR5jV8/PGHMXF1NBfMBKNZg35aZeagExAxU/ay8gRKWQpT4+0TcFSypNr4izslMq1DwNQ5achUaNvLc0Es+mqW/ZuDsbtdTi+3Qaxxl9HREZ4T9nJkcNddod185sGR4fj88/vR1NaVZ7HITPI8TBTcOJXrtoz7sQLd/+a3vpWKq1umcfBsl9XVlWAJcCd2AZiGuHHDtvesNTJmktksAON9y4DWlWP2nFADl/bEFAUFCXdN7EUy8/RhVF3ALlhba3DsEbG0NJ+n37tT9KtffBTL6wcxxH2OmONC/WBU1w/HMf7vwa4VmwarhuPgsi3Oq5ujBRo/MXEdBjIRlwfLUUKR1+YexN4aMnC5HqXlB7Ey+VEcrU9H9flmNBX2YQ+l6G2NGOutj5H+phjma3vjeTTVneCmHkZtbEfhfI337kRrdSk6i/vR13gSg20XfK4iulouo6uRV/NFdDVdRg+P2dN8Ht1Np9Hd7Kv8fU/LOe/3+/PoqD+Olup9rrmXr4YCDKxqNeoql5Gv5ShWrPH9StRU7PBc9TE59TT+6i//WTx+8GU84DU1+SybUB9tr8SzJ/dxPWqiCd0xlmfgUoZpyr47ZBqRwgsTI+/Co2MUAepob05BtTz3cO8wNqG38zNT0M0VFoZJQsBOTqXfFs6Udx6kuVJ7FboR39celC1WAnb0osS6B/i4BV0UlbAeUSuiV+7jmygEpQIosgYeF0EKJxBI1cxoVFEVvmQzfP06EasRBqGSGoDzqyEJ38uFuC7cACCytZoBT/1gKyoboO7mxls5aXXjZfqTlXmYkNkKVQBfgWt7YEsl77dD9BbouzA3zYSbQYeP2dmPUuGSIKx5TqaBHv5mQ9zjg83o70UIa+wozWdZgDosZLFokVBNbG89xycc5hmqmOO9vE5DPc8BhT05NPGGr1hz/cHdbN7az5xc5riNiRiQnZx6nHOwvLAM47Mc205FTekueaKT28SmmacrAeqa0XrM5Ojm1NuDg3k72N9lrcrZmSqiArGIYhlbauTZZ54vxdj4NXzUFkDH3YYijMJ2fczTeSE++uxxdOBP3751M9fIfBCZhMk3xqtm5xZibm4lfvjDPwxPhLNDku6EQGMjFxsQLS2th7s3166PY7msp6iGqazz3HvMqU2FjsNKVAO0JYCLpYch2Dqv3O1peWUFOTRRbSMTlaxy3MWSdnY1x8LiDGOpB+heAECP4oOPfsd9N2N04hriUQ3AnuLu7GGhN6K9uSMa2gajYKFZdTtz3888dKaM9Pf0xZVRc2VeSDbV09oc/RijscHh6B8ch6kNYJBM+OpijQ3Il3uX2gnbylxZcqWyCNusY95qMRiFM2SUea8CKCv4Xvk1Q9IO35cI4uUpFvyUrzDz4OV5uRfHMJkzDBrukMfqFfhMNTJSzbWNALLqgAG/qziLRlyfRgxPsXAeRWSnznQBXH1L+RsaOmJ1fT+eTc7Fp59+Gu//9qexuDCdad7DGIVmgNiCuFxH7uHWtkmSp9aYXL/W/m6//gtMwYIkxstC2OrK08XdstyL1ZVFrNg0wnAIy7BibyFWF5djHWskeByVNpP+Wd9eW1OBMqKIBhEbGvGRPPSjNSwSas7U7HLWoy3fqlHUuLBnASwBdPfcBX16fTfpvAG0r89m4A9MCa4B30mH/GpCztcvt2bR3fyXvrCRcKQrAy8ossxFSyfoyGTMOjS+4fkDtbCNPGOAiYVs4e6gYqIrLsz0kydxjIAXGb8Bu3Ob6J6z0AyVS+cBvp6+vcaED0ORa2AkJqzY+KWpCTBEQOwLegm1c4fAasjauovY2caHR5iqYSCHh9sIWJHx6eLgMmBpB4btj8G4cFmKvOLyKB5PPmCOgrVYiJvXrzG//K3YhR8tk1DgoIbVp1E6lJVB85k/z6WwnBnxwkVp5F57yVLsl2DwUjfh+ex09PX34QqsZxPgjq7+aOupiu3VDZ55CAVfZ75PY2PzOD745Gla9asTY4AYgArQ6wrpmth3496DR1j/hfjhj/5Qw5Tui1XFspS9HU8Y24ql5W0UbSQGBnBbG8r5D+sbq7zWAXVzZyznbmUd8fVZI2tTTC92XQ2Am7tyAK2eGO+L7m7ADJksF1QFz+SBNHMxPH4lugfqWZud+PSDz1nbGljCKM+vm1mH2+fWPXOGUttn5OSsGh2EXrNOlYDoaW1r7PO+nWMsaxWgC8AcM54zgPCM7y8AhJOKGl5Ffm6I00JjnFR28GqL04oWnNmmODzDrQF8oqab97XGaWVrXFR3xklVWxwX2vi+h/t14qHylc+eFXhVYlSqAO/q7ris6Yrzqo58+bdTrn102cyrJQ7OWcuLxtg/q4dJ2oWtGDsHBr6rcNWrYavVuJHmZGg0m6K773aMTLwUYxMT8dprd6O3uzM2MAL7MLz27lZ0FMOJe310bFvDzUxVPzs5TD0rvHSn991apH362fOYfr4CFVmOnfWT6BnojhqU3d0DLbIIb2dkqZ5+i4qnf2758fr6UkxPP8sgyNz8c5B7IfZB9jMTa/DpL0xauvSkpBMAorKcwcnL/WTBw8BaUfAotmbA1FJzcxf0+e0UbPBRQbKll25LRsTTXYGJJBvRoMskLlLoTU8Fenk8Ky8BIl0Y1Ib/43vjJ0IJk8c3yWIAGd/hfn+Gbrigwg/Uxz/4//5XKCmK3tQSPbgTtdxbdDU7zwQir2O595P7H2H9sUp2eeaa+3trPIeZlDUwqyaUyIDbPABjvkFjRvK1sm6VZhAShV3fWOPal3w1ONkW3T09CRoGfo1SW6pvKy3Lh3t6PJLeVmY9GaSzz6eJb2bP2ZDV7siecdnC/NoPxP6RHkZsUpnt5KT1QomenoVhpoBbkyOL84Sunp72mHs+E0NDI9D41XQ5V9b34vGzxWR9d+++mDtVyoKBTeNGxn0++PDjmJ5ZjL/+x3+SACFzEiTss+DEb2L919ZKmfDlMxiNd94tnbcfhW6H62OMxfiQW+x2xmpvAzT4z92Z7Z1Nxm7F5sPo4vf3P8PtQOltR+/xBYe4Iu99+Fm8/PJrKEczxns+Pvvso2hv7YzhwR7m7yl+PIhyPBH7572xe9CIgWzE2+yIQkNfnKOcJ7LemrJSH160oKi9KPtInOKenFQNxEH0xhFfjwv9cV47GMdVPXGistd2x2Ghk9938n1fnNb0xgEKf1zbFaf1vXFa5H11rFkRVloYjJMaPlvdx9d+Ps/v+P7I9/PKrzW8F5fVr8eAzbH3KA7ERXEQIOuPC1yoy/qhqKwfi0LjWFQ1XcmvFQ2jUVkcRQ5Gsbs8A8bKvdrm1mKeeTIweC1uvHAniyqV31M8BPvTXhzhlh+gB+g8Yo+Rwry89urEu81Ye5XRGgktrScTFxnE8WkdC1iZil2RJdbmjkdWmBmc29lcYwE9Q3MX1bKPhPp4Fp51ubW5EjPTT+P59KOYX3wGG5nNzk3mEOj/eqbDkTsLDFCF88xHLW8t1LiO8RiRbcQq2CG4UOXWa1nhPEDFpz2/kOqW3QtjC5nv4PcIasY+BBXYiKXH/JAKlADBExg/TpDQZsEEtILodQp5djfmdxbSTD6y2eqn0Qagmap77eqt3MJyd8OItoJv78eDkge9Pg17RNbW80KQZWGXWHCbznqM4DlzeYFoSa3tZi2da8SPtqzXngn19dXZ8GV7R5fDYh5PRu9kTMZM7GngIby7zPlBguXOwUbcunk9zPeoKJxlerwtAo9ZaIPKA8ODUWLM5V0a8yNqGV93jt3tYZOcbFIigNo5bNUSceiR9SpTM88RoNvZ7VtXzSQs2+dtMLZHT+fD4/9ff+21tNoGHT3L06C1KdsffPQJlHY+fvSjH+WuhFu25rQ4x/ulUszOT8XCwiYA0RftnRgKmISBW89b8QDnra3NdAmsCrbYSgA1tmFau+jhuli56NGPH3/wcTx5+CAmn0zF82dz8dJLt+ME1+jK1SGM1nw8vL8cY2OjyFHE/sZWzDyejt//6sfxF3/2X8TDzx/G6lwNsjwQa7MnsTqDVd08TICyLweihIFETvJEuTquW4yqGtajthnrX4PFr2NKcReR1wuY93nBMm/+xjwfXVblOTC6MXZtrzBvCOC+4DNnJsoUeC7WjT9yL36GlfAG3seawBp9WZKfvy/UwkJ5GT/jlVuuX31v5qdjZIYDLfJAC9gOP8Nw/J0Hdp9d1sQS87q0sYgL7jGApyk/efYn7My6IbuJtWikq+0Yh97wXy0yV1NrXRXuxgs3Jt7dXLPPZHU0YvFaOxuio83zDttZQOvYq8K2c8wEgs2F8XfLuQb6L0fJJHZ3trOlu70DPbVqG8timffe1lrs8trcWMrzERdxWZ49eRAzU0/wq5/Hyupz3rfI+xdhH7Oxsvg8Stv2iLTE2Bp53AJov0rnyVPZjg4AUXgMTJrb4U6AQAYfQ2kBA3dZmLDLc5mHOy5YVCbMNmaWpOvGuDWoUP93Ox2AoMG1dFt4v0lSVSjPw3tfxNb6SjQ31sWjR0/j9u2XUaKuFCLTz8vFbriKRyVcrhWYxUkeFOy5jidY7IO9/WjBlzYYW1fXkrEeYxmWnp+dlTsrW4WnT28HZhNdzngOy65t4OpnPVDFmIsMaRtBf47wG1949PRp3Lx1I/3YxmZcRZiEeSimmpvr397VlSXGpYMjwN4+GW0ZS7BE3cQmU7LLB7GU6zHm5mZjqG8gYynyo5qq1ujqwGoDFLLGBoRqY+cwHjyZy94P3/7Ot7Kp0PkZ7g3umO7lIev2+w8/idnZlXj7G9/AJbmCwpsNW0R+PB9iM1Y3lmNhaSt6evuio70eAGY+mR97LGRPCa5lMlU5cFlfjlOwRmaISu6YQJ7JWElV/PpXv8lS9xdvXU+Xy7yRF25g7WFWE1duxOb6EcZqL0YAzGpc2WXcoGMYXrGKOXFHBoAf7BjBMUD2z2ujgf/2d2wRoOtcTtm/NJGPZ7SzuOCoW1OR+3EyTf4n+zQpAbbk8ZOyZy2wJ8ebQWzqvkWHwfeVbjXn96f8zd97D1+A0xkMiu/N67FQMfLlIcCOofx9RQZpvQ6gz+/9nW6g9zrPRLksQGeeMOjGI3idY0AammuQJ+uvcP8xGrqFzDif4b1coZzGgE7VAMyN9muRobv7xj2An8Ltl26/u7WOoiNYq0bH8dlasd7n+CVxUQJlPODDnvzQ364hbgK9tsrNPWMUBb3KLrxFwQPUr3IhoaAeuXdultjRQS6Iqd9HTPIxzMMA6ObqYqzMTcf85KOYefoglnBV1pcAjdX52FgBQBae4R9PohgL3Ktcw2APC3164wcmPrnv24A1lj43uuPCGHxo5IixgMImd4HcVleqCB6jZ5GQL2YFpeKiMiCAyOCrZdHmhlQBHmZwLuE6ufAXLOry0lICxPiV64CEhUAulFtEWB0z4w7Wcsuyu38kUb4GxD+E+ldW6/oArgi8wGUMx5OwTPQSKMxn8OzK84v9QJcZW008xjK2tLVkcxDjOecn1rJUwsbm4tmzqWht74vVrbO4jXKYIOYhwRaVyQYt27dr0Skm0YQzDxWyLZ59OFtbO3LHQuts9EUQNnvVdOrnz6djqKcfFvBl7pkfH9XGlfHu2NnbSGZ1AANcWt2O6dly7OCtN9/I4KLGweQ53Y3llbV4+mw6NjatZB2ON157xWlOoBPIDRg+h0k8n1nJdOHW1lquMZjzqwu3tFyuEF1cWo7r16/nmkkEbRPnborp/DJWjwU0rf9nP/1Z5k9877vvxEBfa6wtTwOaJ+lvg/NQaZ4XwDjnIiPXbubntzbs91GIY3el1qcwagdxZ+LVePDxVHz4/hfQ9IhiN26tM7Rv3gnshfXK7WIU/HD/EFdFKo7sMMeCiABhx2zX0cQwA8jmnhi78qtJeepKufmt7FP3yyxiv9fFRR55TuXSALxFZrqDuvp6hflyPPk332eAX+eL2RCo+LsI6rW8jv8neNlLw8C0NTunx4wRATOb0vEYnJQ1eIiVcS+PhfRMHA+68lDky4odrr+AAV2MwsuvvPBuniYOaBweV8AKjqBw0yjIalpUo+FmEFbVIOyV+4zoKDy9yt4IeQAJL5HenQnrFTwgx4aaJvr4fbk1XDEai/weFKvFitvlykYfNaIUD2EBlyW3NnxdnJ0BPB7H5vLzPAB4fWku5p8/iYWZh1iaOZRsg8XAdwJpCxWgJS+DpdJQj7wz18MOSz5o+bwHlpvJK/dScJw1PJdZalXZ4XtpGcazu5/t0j0n1M7MDXU1gNRiPIJJ2AHb7SB3I2bwtd965zvMBeCDYlj3ASIgIEco0RpWeAOaP5YKYcLMEW7XBp+vr8e3Bbka6ltQIPx7KHZcWp6/kzEDWYmunK3TBalPPvsydhjPq1B6E5b8z7TylbUFXDfTeWtifOKFuPvSHYB3C0uiIJR3nARxS+gtcstmqIzvJz/9Rbz55jcZzym+fRtzgoXhPVa1NtQ3JnObW5hLUD9hzO449cCIOtvcdVgFgOuRg71Y1ZjsnwCYCzE6MpyNY427yIQ89GhqejLWYDulfdwZmN/b73wD5gkz43puLVsDsrK2DBAtRF//YPTiTtm9mslgLMeAjCCxFzPP5+I1nt21m5ldgDmWzw5xN01QUg6mpmdwNz6L115+Mf6N/+GfxthIV/R3dcfy/Epsb9lzw0OoL2AkzenybMOoRseHE9Q3dnl+rndeOIyL04MY6O9HsVtifRs2ydrcfftWtA9idZurYCML0PXZOEmmZ8FYbRyXTmNrxZ4mZunWZkp8uTt2OXaWCUh8NZbGt9B/1AbZumQerOLFl8ClwNBgEC5DV8OiRBgvrwIGzXNs/OqhUX61+XClX1Hmgm6IMux7kBV3riyb8IDoelwcd1lMcvS0vTpcHc8PqYVxF2He1mDVIR9F3F+bENfx3tRffg+8sAY8F3Ozf1CI1ua+6Gq7FvU1Y1F49aXxd/VZD0Ht/X3oGT6haHeMe7G2uQ3qGmyshwLu43t6KrPswI47gpfnYJh4ZG65deh2w3Z7k0kDrTJlDCAwA9DIqZWdHmZTj1Lb5dpS8RqohydLKYhSIc/8sDOxW0g6hlJ2Yx9rK7gjM1Mx++ReTD36ItnHAuCxiXXdWl9Mt+cMqy9y276+qtqtP3PqKwAr08FlC+XUcOMSNulobGjOIhvTWveh0lsrG7G8CECtrcQBz/vTH/95fPTBb6OtrRXfvBhzWDh7PdjPwaClwCiU26PShrZ7Fnp18l7dGU0ZgngMgps5aW6DOzVb2zbtRZgqBIntbHtnl+PDg43Y39pLir24vh6//PWHcfPGi7gjhXT7NBarrM3iynZ45P/4SH+89urrzD/Ch4UWeLOfA+9zS9UDlpHJdF/+0Z/9s3jjrW9mbwlrP44BWWMYe7uH0ddrmznYCHPnYccjAyMo1QXjXAbI8V0BpyLzaSPXvQPWmefex4q/8403cK26UmnsKeKuyedf3GMe7E/KnHf2xa07t6O3E0BkTSpxWw1Arm/uBDrLWjRlwldPXzkmoZwZF9nbPYoH95/GwGAPCm5TWpsTGbs6xeAUY21pnmss5Unqn3/8ML71zTvx1//4lRT8Xp5lZGwwVgHiuYV55FGjUR9NdVXRwNybtdg/OJTzrTFob2pHaQ9jdv4J7s9I3Lz+nehoGcNNXkC554HS7Whqa8jKUXdX6ptry8p+BotFWWWUVU08v9EAni8VWKFDxqQydisXpCtxtZBI7m8fS8AD8DPT8hL3QMC+5POXsOWLS1wAXYxj2HepzLrNBL4EvC9O7duCu4Nb4Za0a2Z5uwysQmbA+p3icp0Aoro5UCBcG4ArXR8ZpszhIg18IDMed5m5EMe2ieDarBvIyfsMJQCix4KJvVsBiTt3rr1bwmrtQfO2N5ais6UYA73NUWzBj+m2Ca1soQ3Fr4kzFnNXlyGpUkXss3hWkNlGS1quoO9sr6MYPoRbTcwBU2DbOxNmtPiCRLHIotVXp5/bUG+ee1NmELY0gn6gmrkSxkis3zBZSjdCSoTahS3KSyYJra/F+spSzM9OxdTjLwGOT+PZo8/j+eT9BI/1xek4PdzBQhjOka3YdwHqi3tcny3MoViARw1+eXN7Y3QhCArAzOwcSqCLtI/FnGYyj2FXBxk193wSW9e/8dY7aX3tgG1kHqlBAXZif2+bBXGnoisZi8Bk/0bb6tsH06Qwm8XuQ3v38P3dEi02dPJ8xTgq7WAl8TuxNDaw/ezzx4AAlL6zA9QHZLDEi7CeNSh/a2snc1kZHVjJrrZ+WM+TFLaG+i7etwsdNhW7NUHqEiX+8x//PCau3Y5bt1/ic14f1w+3Y2Z6Ia5dvYECotgA3czUVFy5MoFU1cYioODuSwe+rOm60vSN7VLUGFQGyF559Vb0DnieigFjD8zZiHtfPmXtMBJRjGu37sZLL92NtpaGZHK5EcRfjFt4Rojb3R3tLYBBJ4JZrhTe3PCIfhjJ1HS6fteuvYAfbTp+c7bWM8FvevphWI7+wUefxePpuWQ7b7x1G/lAKaXOsNnhsRvR1NoNYKEIPFuxsZa5Nw3+DLYJmPS0haecdXYg372NsXOwxBrNxN7hQuxWPIn94oM4XfggFr/8ND79fCpWpktRe1qLfJdw42ClAEGeCF5zEdvIGJwkldLA4PGxCXHloy6NnXjY8+nBJsBt4d8ejNXMyJ044nWKi3++j6tlNTJs9uKAn210a04EgGO+RXUFUq/PxS1UJyEFysE9IRSAkZnH1vbUwGx1I40fec6H/S3NIgaKMLg6aRV8DHmFcZ+BE7oh/jZ7ffJeyxGsJapD71ph/fXKLmP/1c/+SVT87b/1x5dLoO4yryb8/FvXxrn9WZyCkk2N0BUEpq7QjLxVAg7bKIWnRGuhzvFx9HlUaHASSmOJdtm4mi2iKwBzEMERVisOBYCs3sQX9nfVBYbO10zn5voWJLnQJwhMJYvuLoTdty1UsVjIugu33PhITpYCYBDRn72X/hwAmRTPVFMZg1WQuh4eJuMRgvrb9vNrtCIVgfflvcwlOMB9eHz/WfRjIX/3yx/H3/uv/h8o/hYC1RNvfee7sW5Qbfck/s3/6b+TyTYWPikw1i8soaizzx9l6W9tbTPjqOQ+7WEH46fPHuUZDqMjY/HlvYegc3N8+tFvk/r3D1+FPTF3pzsJeC2McWpuFTA5iZdfwVq34bd3tKel/+CT96MKlvXi7bsx+exLFHMpvv+dP47N+S9jYW4+GsxDKV7AgjzhqzZQizi5LMb//f/1/4nvfP+vxVtvvhNXJyZid28Nv38RpTuOG9dfiNpiIZ49exBffPRB/Mlf+6N4gJW2yetwXxvguh61FUeA73R8en8qmruHscDNuEJ3mNOOKFqbsjgfK7C53773ITJSF4tb5/FHf/ovx3e++WbUwZg8J0W/2VPWn0xOxj/4B3+BO9KdAcfvfe91mGUdVH6PeXoMm9mKycnnrPcBDOFPmWNYaKW+eLmb0/vv/SRL1f/P//F/FguLa6xVffxr/9oP4/aNsZiYuM183oadNmb8x1jHHK7r/Yfvx8hIc7S34/YxEGt4TPn3pKwLGMz004fx0e8/iYWNs1hFTosT7XFzuCqGg2e5J5CP4auPwEbqo+JsB+GCYWA4i22d0QgbasCdrIPen1TXhy3japQ9dMA+qBhnQ2PIMrpRaQ9JFNd4GHKbyVa8T4X3X7lHifG8SwDFw4B2Yn11KbMjPcYyzyQFPO1m7pmxMpl93XRZB89qP1AeMJXegLLsrmTinj1hZb4w2Brcj2zn0NSAXNenDKrnl3zGrW83dIx7HKF3RxhE2/1X/M1//ruX08/cb27Iwzqujo9mkMamrGcwBFN3K5ksfhkXVZau8jSX+ltczKANGmk1JNdEuVM7829fn4zsoAWWcp6Ck3AqpvHfRZxiUQ22OEmWfZeRsOyCuL/uu4wlaGkkbBhYJh6y5sQLWtBc+y/apdkTscpbmRY64Rc6CD51AmhYx2G5tY14eQdWpwpwMIegNbr7+mJoeDzr+1dxr8YmXo46Fvu//M/+k7j3xXtYnY64/eIb0MjamJpfiIWlzfj2t78f3/32N/FXVwG6Qo5jf281JnGFrNSbmHghPvnsftbve4Dyc9wk59SApdV8dbCY937567j78qvR2t0VFzCv1cnHuACb0YR1Xd3YxUXpi4GhcSh3S1ye7sXq2kJ8imW79GR2wLm9vRq/fDqDgz1N1bCAeSzESQz1T2QQtaHYgS/cEDvHFbACk5cGk5HdfvF13EqEb30DVlfeKaqoPI3ZuSex9PxZvPPmW/Fsdhnr3RpXx3rx+1HKxqqYfz4bP/7lh9E1MB7vvPV23Lh2lbmsiVbcpU8AvI2dBfxnhPaoOtZL1fEnf+Nv49fiS5/gXmBRXaeLs8P4/QcfxJ//5a9jcPBGDMDevvPdV3BJtPrbMIhnzOle2IIPaSpXSja2w/AuY3sPlrq1wmsJBTqL/8N/9H9FtngbSnbj2nD8nb/zP4vXcKkuYGYamqoL5Aj31vjVw4cPoq/vLnKh4Trk70eIpQZHNwfXGlf1s49/G79+/72YLW3HDozjeKAxhsZ7o68CNxpjcHmE+3yKguOK1ZpxWKqMvb3L2Dyuiv0Tc2ewwg3dMdbZHy0YiNLWDoznxOT7qLochLrjVta3pOvu4TmIb2yerWPsTlP27e2BaAI21agU8gu6GKs6dYdEdw1VQjmYY1wW5llD6/a9hw5bq2TDGHfnnBTdf2MkusOnzEH2gFH7kRszOw3YV1lI6REF/I1ZyNTsKph9bZVu8XkcoMvH6K73qvgbP3zlcmdjOV66PcEYL3N/2j3blen5uH1rBKqGIHQOx+LaUeydYG0Pj1N5ZRvm7btQnttYjTUyEGQAUWW3NkHak3BwoW8mGDAY0C4puguk6wTQlG1+OaNStHQv125FJmt1trcnYzmEhlabCcfn3G4zB8FZNbiaJbqAh1Tf2odDLLvBqgz6VXJ9JtMOTfwJ3DBwBODBdByjQmKPi2ZPusIK3Hn1G4n4/+Qf/lmU9rGiuCevv/k2IFEfqwjwBX7ljRu3UMZeyJKR4vI1zk52YRJPE8CuXrsZy6ubWO1rfGYJazadcYlPP/08tra2sfiNMTp4Jb7xrT+IhrZizE9jQZ8+4367cjjwyJOrCnEdyt7R1RSnUNRHj+7Hz375q7j/aIZxV8TYaFe8/OqL8ezx4/gW1P/4CJrKZ0eGxnCztpWoqGseimcLyxkjGIHWO+fNXVczSat8wJC1KKxF5TEg8TD2YANjQ0MIZkWMT1yJvY25+OKLj1HiNgDwWfz9P/tJvPDS2whcxB//0ffzoKattZ14+ujLmF+ejo8++zTGrtyMl9/8Trz6zg8yA/RkZy237nDLAaftuP/gYfy3//CvYmjohXQ3vvWtl2J8dDjrXSann6U7tbiwEm24gB6/99KLr2Unr8XlpZiCkd164Ur85//5fxU///n7yJp0WsWoiL/9t/+l+O//j/4H0TY0HB4FsIa7+auf/iQ2V9ais3Mg/uhv/JvIx3GsLz/B+LmtqnlHuWtkoLAv1uXj3/82Jh/huqGke90dsTvWFrsdsI7A77eEH/lvKfbF7ebrcQt/vf3M3qS1sXlwGU+3tuLTrbXorW6KO2190YYOSfftMdnWaAuCIqM0sYzJYy40nAKARs1yenOFZNuCgX0q/L6AW26JwDnfn6ALBkMRZGQfeDZIyoX8KruWjTvHgs8pxli3zspoYxW5K4MhMymv2kArf6+6gJFUc1/0xrhACWO2zPiXtpdjfn0l5nbXY3V/I9a2V6PiX/rujcuN1UUmfyLr9k/PquK3v/sM32gv/if/1t+MFrtlFxGq6ObVHFt7+3lDS2RFOAOAVUy2J1AVmRAjvMkYdBkACxfAg5Ay6w7ld8BCjOiSDUT5uz023SsX8VR0G7HYNDY7T+HryRL4OEjMwuL/Gw9w285ZMRM0Ox/ZnANaJTBYMei2mYzE3pqWeHtE3TnvPzuTVlWAlNW5EOUzRpmnqtpogj6aCVoNSKhYlglPzT2KZpRkdn4dcHg5Rsa1gENYUOYFX93gz6HPcXEYS4DB7u5OXLtxG5fCXgmFWFqcY+EseX4UNmZ58PBh0sS/+7/6D6CxjTG38pyF3Iuz7V2YxC7ugXEP6P3z1SgYwK2+jNv45lNPJuPjzz+Pjz6+H3/y1/8k/uk//W/ihz/6doz0AuSVpQysmrDT3lEbu5ul2ICVDF95MR4+m4q//PFP4tb1EZS9Iwr1Y/Ev/6t/i/WRm3F95uv80rNEH8bjzz+G+lfHjZu3YVDd8fkHPw9PVbd68ynKs7F3Fh29Y/GTP//z9O//xr/yL0Z3+0A8ffwkK1H/0//nfxEjo1fif/G//nfi2u3XUfzTaEUwjw7dFSlhIQ9jemYu/v5/8+cwqq6YGB/H3XgFN6wndiw2whXxrFBT9c8uj+P93/wu3nrtLdalJeYBjG7WYW9nN/63/96/n3KiQrljJUc2xvR3/u7/Mr7zgz+Opvrq+Pf/N/9u/Ba21lxsjn/uv/c34pt/+qc871E8vf8J8+05Mu6YFKHph7nTsY+raUWtwF9xqrE5ip3OhvhiuDveb62NEi5hz2l1TBSb4goM6vt1fXENkKhCaSsBgFXk96OD9ShsH8bdtsHowv2W/9rL4RQG42xbU5Ndv5F9ZaKA66C7fYYO2G/DA4Y9x/OoYje2j7di82g/FjY3Ypu5O9grJVtvaG2LHtw8BhubzMklQFwL8DQAYLpPRwizVdQegbDBZ/a9Htdd2d+M01rcq3rHY6ZxuQ7KEIA6ugtw7nC/Yz5/wLVN1KozWQz2VPjhy6PvXp4dpcK4b+7uRFtbM2hs8ooHl4KiJ6UonK5GT/1ODA+0sagD+DIN0QadtHPRQG9D9HXW4B9WRXNNKZqrd/FVd6Kh+gDKd8SAqqIX/9xW8434Qp343YODQ9HVM4oQ9mXTzpqGLhjLlSi2jEDBx6K+tT9qit0obxsMohNG0xWNrb0AlgfhdEVdo41qWqO6EcpUX59NazwHwXJvzblJPO5pe5CNcQ0zLhuMiRg4BTzsFVmsAyTwpBSqAhPZLmVDoIuF02gApNramzJI++v33o8f/8Uvsuvwt995J7pxEeQ9ZsNdAIQQ1jwOb2V5FrdgOa7dfAHqVp3H0X3y4e9jf3cz/v5//V/Hd773jXjppVvRVNeYgcvKSxgPylzCCrlt1tRWwz06UKJ/FJ7Dur27j38+H59+9nnmMXhSlt2O33nnzfjkk89wBT6MP/xhuV3b/PImqF+K0mFlfHLvefz2g/sArenXZ9Hd0ZbNXt5///Nc2+GB/mhvxY25sHHPTszjavz8L/5Jpt1/ce9+3Lh+nXHt4FurhKfxwccfRkt3b25Fmhx07eoQa1qIjz56kDkQxaaWeO/9T+Lp5POyq8eMMLXR2mBcCVdTYEcAd2AVH3z4u1jQbQMs1pmrswsj8osAjRWKj/Ksl2vXX+QzNZk1+atf/TIOUb6JsT5c4eH4v/3H/0lsefgQFtZyZxvDdHc2I+yedj8Td14ai7//9/4s/tP/9O/xt9546dXX4+otM1NrYm52jq/F8KAbt8dNQrKCtBbFbYQJ2/SZS2LczmEByICrjEHaZ552POQJHTnDdarf3opr1dB1wOIA+VDJiyjoEIxgCPlurOVzNTxzML8VB1E6Zo2P1rHwO7FdWsDwfBmTM1/EyvpcLMvWJr+MXz/6KD7ZnYmfLd6P//eTD+LPZp7Ge3MLMbm2GxvbsIHSBS7tQWyvs85TC7HxZD4u1/ajchWjvbjNnOzhqu0gVyXcJwwmAF0QOHaQ/+WtKD2Zjam/+m3MvfdJnE4uxx5GYhNwXQMUVjHCe3x/zJyf487WV4IBgF18eC+O/uI3UfF/+be+f5mZZJegflsbVqPEoljpyIRBv92fd7vFY9LciqsFuM2CrLeDEciotZQFSHb1iQ1I2nLN3opMNRTT7aG6DNa5HWhcwENNuxA6KbyBRw/w4QcWx1bvVVE65bpYUcxdJmcZlPS67g9bvWmeg2dOSItrUYSDwwN8WhgDlvoUq+6hqmewCw8VNn/BuoAjAMMgkYEhsw0Hujzoxag6VgX2Y2Rdi9TY0QK9xQVY2gaVa1jE/Xj2fDF+89tfxcBQd/yf/o//Udy6fYd7aw2gwVBjm4J8itVtLp7FxsZi/Oiv/yFs6zQPOJp88oTrV8XPf/ELLPi/EEMjQzmW7IwN5XRr7fhAv5MFhd3YbeiDDz/Fsp3F29/4dpQA6dmZKQRkFz8UIPacVYDxH/zDf5h++tvffTO++73vJ6CsIkD2pzjleq0FmAVMcm1lkTF5BuV8lopXVp2EzXxu3Xoxevv7ofhP48t7X8bMwjr2DTDv7Ys/+IPvsBpnjHM3lmfnw9PQWzv64i9/8gu+P+Tv38wiv57eLixlNQajI768/yD2sHhtuFINNZWseymu37ie/q+u4C5ytbx+nHkpv/nNx7GytIvM4T+f76WfvLuzDxuqi2bcy//wf/e/Z24r4nfv/Tz+HuD69ls340c/+BYA8gQ38J9l/k1bq9vX7dHcirES8Bjv/fuPmbPvxc9/+0X89LefRHNjffzrf/tfjls3x6N/bCxPNnNL1IpaS+R1vyq0lMi6iU0267UGJvNikOfCod2pI561VMWXo00x29sIAz2PVtyLu7jgRRi0ZUI9l3UxcYnLumvntF1ee/n8pt4fwQrNo9GmGLC0/NoO5jK46jNcDGTeHYdDGO1pE26mLgbrVnUM0O7BqPnq587r3Kkqb93zZ/x05g5599iIZOv40rklb1gQg2OFacmAJrphDtAmLoTBzL39HQZSEdXIl3G7SphzVUN9MjNbl1TBuGv4bG6Lu1NjOOA/+dfvXJpXIPq7MFwBxSun0RoIdFfBGIAZXycn0HkuZhzA7RT+zLuZZIDC8xZMiKmGNZhMZNPZEyPMKGZPV23WKegn237dxikO0BCmbkF1ndWE+mYtvL8qplc3Yp+H97wPXRjbuxncqW+pgUHUhQf7VNVZ2moHqfqorjZZicXngQwiWudgJycXwxl1T9jOTJ46vb8PKqtIvg8QQUJ5bp79kkniOaqrDGzhox1CzS7qEKrO+Gd/8VMs8WR09bbEy6+8GndfvgOV3o/eAQ87ZlXOK2N28l7UV+tO7eVJUAUU+ujIojFbpSsk5ktYbMT3+oRV0E4W147R+R6z2RisFFBF3z84zG1T4dO+mWfOPQpnFyIFwPRlLpHXslrVHBAj1O4QGTk/Y55NjvFUp+1Nzx21N4cJNYA/7w1outfSPXJtLVxbWlhMAFcBzzM2dBLWzOimHaHI2zAek9UKWNWtzXVcEnxvi8Zw58yTMWpuzkMdA7PVoFu+Sq1y5Jzvcw1p9dLiBnJQiVwVYre0ETPPtxgn94NxGKH/5/6Ffz7b5+1tHcZHv/80dnZXckvOoHgbMtHSYse0mgRN09UzhnVxEhsrKOluVWzhMv/8g3uxiWs8PtgX/8bf+puZY9HeIZu1VkY5dycNVwgDxML7vzhBXjznwzID3afYPYgqrPFeXWWst1bHXn0hDpHDvVPkw1O2tGA8e9vBeXTwPAWe0bhaBUZP17qC53Y9dSkMtPOn/GccTkU+OtuHwWIAja8ho4YrjBHZJcz+rzvI5RH6U4EuNPD3yotybI3lwPUQGIxrGGhLXsvz8P9cxJhFGlXjF2hZ7i6ir9j5BCe3pM2hcBpSjxm3OxKWoB8hDQ1tHjptHc0OOoIx/Ef/87cvCwUn+gg/0QALwqby81Auro6fR81nNSgDzYQxEY03+aAAaw7W/fJavTCUQRTiFwxAcDHFuTwxso5yRNn3GMTkPTyYLxOwTvAFdXEasA4GBDON2klyAvKhK0F54ewCYKmOJiyIzWcsgPJsTovTbJpidNc16RmwIm6ER9D3E8xUMGWtOk6sReGZzXrUeijcLubJznpYemx/AouKTDn+5a9/iYXtgv104irZKFgiWu7E5FFt7plUGE1mTnx/BpicP5ReuTDbUgDLJBrmRWHwXi6ec+EiW3TlOuQOD5Ps303f9T4XLJ4+bTnV9iQX1W5PZnzrE7vY5fiPG8OAG//JDK1mzcw/gZt5NQW3EkqpoAieTCr3995cB1bjQjnv/sn7mx7s2rpWpiFrffNcDXyJPLIRK6vB8Fndctat0+euAowyC1eT+PU/xmhCnW3nbDp8cYaccd+DE08SR37MOGSM1q9YoFelcinIPhNj049XNk3VNqZk1qIH+DqvHpOYGsh1n08tR+myIbbP6mNueT92N/dR6K2YuDocf/jX/ghX6ka2QTwAuAWJymILa2JmLgwTd9j1WF1cjMm5z2NlbSYZgSy1GlUo7GNdnRPmvoDgs8qMlbkGjM2DsHdJMmtBkblSWe02no1ceL+yb0s+x8plYDF85XnEKefHgKKPxsBgcsgK8lTNvGoMlM8L1k3Wnc2DeZuBS5bQQeT68yVlzItzS9aZdfqqs5n6Y+arRl6DkzPqZ7m3n6nhmlW8VT2sbWiMLQDSFv37ltb/5O9+/9I6At0Je+7n9ozKmxdWmLgESsb/5aSKfLUK8X8nkAyEl4lIomgV6GfXXpXBMzqOoS9Scwfjto3WU+unNbQajSfK6whG2UEbwff8TmsB/IyKYf6D25YV0LMLm3RwjTxGL+HCblX8P0qvYGe7NCZMUOKHqGDhRcvMtkTI7DHoNlKFgGMm24WB0TOev5ywZQXjxtYmn1F5bFhTyCi83YWlw7pabjWZipuLgABfAIwyoTxZHaTP7lapnCCzFkWhYh5thJvl6IxTRRCwMpcEi5TXgUX5uQQGBErFEDBkFs5PGTj4PIImS8gtLxeaf/wpgdHP2Y7PugHH5BECAuSFUsN1WZVUPLmlCu26OtVCg/Pp5xRIO3d5DOEZlr+Wj9YmwDPfgIjB4jNASHprHMtDZVxijYqdvsNqQp/XwfE/jYlMrQIlPjs/THbq4cjeu+A5rDU8j2CkAUBeKgHx3FY3kFhhjUn5SAd3kXxO596cAn9WnJQHZc858dr3Hi5EY/t49A7eTJd2G3f68exUDI8Mxx9899sx2D+I8u+la9CAXHj2JzcGqHCLtjcBmsmYfXQvDOjb4Nfemm4pKpMmUznlkCmUXGOEYUGMNaK1p6wdX/k/3lMGBRfZtPmk8ykv9r0oG7RT5MYYjvrE4GEKbtHiqvFpO4q38Jm2Ym3qjefb2lvTpCdBxf6YX/fIdL38pXNju8g0wrgfJpiZ9uj84JkrHIAEY0SeZHXqg7EadxTdiVInzxirhm99+yDWNgFwZK3iv/m338bVMQvSLRiUijfUVLEo1Qgvi8P05YIraFoNLYaWzCP9dAGSLZgVlsJwCPoxOVxYgDljwQUYxpUTJw3OB2LgKpRlr/nEgJPXzzJv8ZmvDCPBIYWNyfBTlZVYDh4oLaq7G19ZWAUmFSEVxNlA2LBq7oowWym87tMnUiOoXCgnjS/8WQG35gHBFqQYjzRcRa/iq5ZU4LTJqHt/CaB8sIzoLLo0jTkxyp65GcobS6MV8e8GNrM/hTfjd1lVyHQ5NKsQ00o4BwoVQuQiC3DmQihwfq6gpcvnY8GUBN/NBaS0/t37+C9B3XulunMfwNYuXa6NzMLCuMsUZObLkAjXc2zGYiS4ZlYKmAKa63YBUPAmnvEIhdDi8XeG6nOad+IuTQINd5RZpP/K/ZQb/fzyvj1j4bnzxXsuWcPsoRh15TlDUWpYM5/AdXA9HL3KIuDLHNzO9r4+qzMly6/kWgyN32lcWF/dSUDd9cNjiPtfTEddS3u0DQ9GfXtbVB4zHj5c2tlKRuTOmvc6NvUZdqY7r5QZr7BeqYB8OdeHjCmXB6XymetYC+f+GKMqYFcgZ/biUEZcWzMY85waFlYAMY+m2rwivndHQ1fW//w5kw+ZI5c0E6H4vT/jCLIG/N1j/Pi9emPehOMXbHUX+EvOr5+yGbP1T/7WBs2qgPdW6Rk08wKAcpP8FH88xX05Yl55HG/Jm80nKjNag7AasZ2j09iETZhjVPGP/p23Lw95OJMp/FQFgtfEQ1a4B80DGvW3CzMSmAPzHAt+jVhoLe01oV/I5aGyZyy6dEZLxqOnolSBgpdMKFfIn/3qYktHT1hgf2Eptdfwfv6itgAV5Ts1yL95LRcq7+v7+d58iOx8LXVFSHyPyqJwmkOh2GVVnTUkXM0eBSqiFkGB1eVIhfNivLt82C/vyLF8JQD8WUUwPVngKEuL82B8hknlDVVqG++VkvtsLoR0riwUKhPXFKv4xiCwDOvYcauojKf8PFpkhEwB4Br2T/AbQTIVX+HHwktltQ7+3fddMAf60dmBy/+851djPmOO87O88+tMVQeILCUIycxSXLmQinamm+Fz859nnsr+VAZdHesSlI3MEmTd/LzzKOsRGEyAk0HlVPLPz+XcMC7B1uC0TMDgmpa0PO+MjfGZvq96CghawHRjXU/Gr4K5hs61Y3WOfJYTBJiVxuOwI3pdbokbc8rOXqwR5i6PbZyemosDA4B19VFkjAKv86H11qp7LcsEZHLGNhCcnOO09KxT3pU5UZ582fk6fX3ukUFE/s4NmVOeib8XmSYnwUY5uRB81udwXbxfMip/zz/+Ahggg/wnQ9Fl8Z9JXiAgY3I+y9dyJ4mJjxqNKS6hu4Ueu3BygXvGutg9vKulKfXRz2W+BbfJddCx4P3Ya0YrY1VGfHZAlXu6viwR682aA3gChz/vlPZje+8gDgGUiv/43/7Dy6X1rcxMPGOiDzZ3shhGnagDKOqwnkX8qqbG3BDCCtbA4KBoDp4hCAhObBHUq7kEkXkYTzAWCQUMHjsKtSycQutk8feyf1ReKCc92YkKmJPB5PA+X8YWbDNXDzBV8sB4aLylNq+VVvCrSTUBySPWHId+F3LFOrogCNUFyM8ievKy7kP6dsyE1/er9DQFkudSOAwanboQDD2fq74ut4ULdQ1YVhdasCpbLydUxVHzmON8rry292Z0Fta4ILbj07/38VSESnxmE80uuZcAgOjxfgEF94efHUdagZw9rsdXz/xQ6by/z2xQ0KCV7/P5HK/puLko/h+Lr3Bqe/PvfM58FC2d/1yLshApNDyHc4bSOnaVtAwkNi1Bufh9Pq8AK8p4Dz6rBOT9fXh+yjXxPnw1NuQ1WKyck6x3gGWk0vBuFUNgqGN9LysQVgGcz/lPduLc24Fd98Mb+jktZ+bE2F+h6gzZ8OwXZ7r8n/Qb3zmB8OIUawhQ2JvDWdCt9L5e2+dOa8ylL2tt8IILytzlOa7OMf8Z/7LFnw18HYOfyfNTeRUYp8DqBQTHrxm2fn6ZQcisyvLpe7y3IJn/XBdkwmcpVBt/4VoJ5kpA+f+FD5fJ8bl7xId5j/dDzhnHQcmu6oyzuhi7xyexubEePY2e59HAWMsfLBupsotiUaPC6jNoeNSPI2TcNTgGgCEVCQymbutq7B0c5bGBewf2SGVM/96/+69dzs4vxe7uYWwBFrOT09HMxLXUM9jzY9TyPLrbWvNh7M5c0dwZ1dA4J9lZUDGcVI+tq+M9Kr1+khTI08qbGmujsUF/2qoylI2/ORGCTGMujDS9CiU4jyOEHHe6zAAA1JtJREFUcJ/BOWKVyLSQ1ubG6GprjtbG+uhsFIAULidN8efZeVCTUozsK+yOJ6WEWU52ANpmLjsK4ntVFkdszIFvmDD9ZJWMRVOgVVivwXuycIZFcoz2i8wldPL5s8/g2pZRnvv7n6DA8yEH5Xuw3ApHThX/J73VqkZVE29AwQQ3ldFrpILkVfjquLDAXovPmeADCWGBy3Oej8jVVT7vr/IqGLINx+7fgeBULJ85JU4Lxb+zC55FBeSzvlFBdIDHvMdnS5DgZ5le7mzxZ+MmzpFv/joIyy1yLh2vQxcs/Or9vYYtD7227z+B+SjslTCBVHZfCQLKv5Po+wRc5oHPJ/Ar0I7Zm+Sz8sQ+Gz/FKYLvDhoX0EUxiOvn0r1Rp3SxUN6jI1vr7SCHJf7s5wVHFdJtfIwN91P3jLE4mK/X1nGdIoenB+6SWbh17ITzjJdxoO/umvp+R8Nia41teFPLvOUaOZaUC2WE730b93TsKrufdO1sdJxzjpzok3sdv690vXj+TBRzQPxOprqxfxobh5exh14ZwDfe50qoG10Nzq2bCKwP11bhvYfAZpUyF0iXpILrqAsnsI0ENp7HmiVL/u1sHpXII/p/yHJv7AIkGOWKv/t3/tbl4sJqrK8CEFOzcQkyZWae6Ad9qwddW5qaorQPeomAbX02YUtBycYXPL2LmUwEwRTpTqHAq8tL6RJ0d3Qg5GXlNMiVgRYnhYmoNmVaxeS6Kqcp12YCGihDPw1gOz1RywIXWdCGIp//ClhkJAqxFL21rjJa0WEDPFltCg0y2cYDhWuqZArl+InAo2DYHMcmLgKK/ymwCqAClEqvljMiRpMTnwzjK0vgz+64yKAEEf9TILOdHZPvxOtSKERualrubnzErkxtrQ0ApluVTgb3VLgVHxTMhB67Zukm+e/r8Xgdb2GQMFkKyqIF9h8/+geuIGtRiLEMAJEMIBfcv6QGl5XaD5hdqHK5cGUQ4j3c350Z/y7QOST/T2tYze/9WzIIfydY8M+vvjXjRVxDqqpA+nPOIwiqC1OOUwDSjkWFZFwqieuQzJJ5PbPCGKH2ff4r/81Y0yEAY3BZhfl6jfSpkTGUxPGXz/RgLVR0lPgcV0TLmeDMxOlaGug9QekdszJZBkHuIahcQLsBAZ/B63hSut8ng8LACE7GOxKQub/drzOwy7Mrx+ki8n26j7BZjaDi49o4PquZz5Fv5zKZEr/XBRP/Do+sPxJQPWfGPqSwhMPTOORzJ19dwziIX72/x1CaG6Q8GG/ycrIYM4tra5wjnld3gmezRD3nEkZ3bgzmaB/9PwJcjfdwf0DJKmun3DVSZ4yt9HXKnGticfMgVveOotjaCZP4t//0cnlpJRaez8XWyk6MDXWnUJiZ6CEwnlMh4zs4g5I3NMdJVS2UxMAiaP/V4J1cJ0C0k9Zb+LS/W4o+OwSxYBdQt1x4pjX/4zPSXh2FnHhmFVHkkfgbwpUCxY+empTQw+QYG0lWAECpvGVF5gtj9WcXSRdHIdJt0sfLRrRMmoqiAplII1A4u55crsAKXI5BP9X3txSOs4+CPnu54zZfUehqrq/PKUgVjbMgcL4ampsYK8LKfT29ya9VgJKZmgvr24yF8SG8lqp3d3dEZ2t99OKuXTKOYxbKwK+PI4UtVNqkw7GiMFxHIRQc0pgqKf5TUVzZ/J7//f9/ne91LnRDFHQj6P4m3R7eV/b5y8qdCsnLK+V7mZayK+ZcMma+mh9zhn9/XlGe82Q3Bm/5jBZchTMVOK/Fb3U73NJz/O5ACFbew12hnHPerxLKLLTkJrYJ9FJiaxwEKxmEgF4W+P8fW/8BZVuWnOeBkd7c9N487+uVr+qqat+NRgPdQHcTgAAQoGaGEihKHNBAS6Q0Wlpco4GkGYkSxSFACqA3IimOSBCAYNgN096Vd+/Vq+d9ep95Td70831xXnb34tJ9dSuvOfecffaO+OOP2LFjwzBRmoJRFONoW71eujS6YAi3n/k+3ak940ECgGCoAihDvN5ty9iFd6zyHgZT61pwj+cWcjqYsfDzw31atgUVxY1zyb62EUzMTr72OBXM8ZOWV3OK3ql7wEi31f6xDeYLKeMc5/XVkwziNnBuL5yaURgHgc0cCIPxuViR+0t3Ab2w3WmA+Imv2zR8Gm5+tddk7KHQsDRovDb426b7ih41acC2qrG/5U516AYnMdSonKcRRVa6uztjYriUWyzMLNWidtAck6fPRMN/8Ys/dXDz6nX8t5UY7utVJLjp7RjoUJmwhvROTSFxq7gmfEAF3kbx1w5ARPKGResDUGNxbj73rJwYG0sfyYpOja0iFlpPbzv7kIPOrfn7AiSECG7O93wjGvJBRqr9p/D6XSoHf3Nn8s3NDJpqMXNdAF+565jNdwAtpNHf1x8VUNRZGyl5Z2cHHWM7aDuDo3AdCp3XSUlwTl4tyu+4Jz/nqVXxIkXW5lYmKBn/MDV9dXGZ3wEYCPouQl2C2ehmtZeaAdouXCSZD0rHsxXg6bUaUGdvrO0AvlgGFxsJMKqirpF9kANuN9DelmZ6WX+Ubw5ZhKCrG+C0WeGG0FbeZzAKARMeXMeia+bUnvdT9KEzWJzYc3MN79+HgqJiOhWZDeB/acHz9hkfQYvzy6oECMHEv87QaOVlAiqtPrHd5zn0gbdtC21IdsHH+v0aluL8AqMso5AhgfHw8yJu4L1yJ8av+M6AbcFMBLPCcgo4GjKPd2bIfAtB0loeKlilWo4NrPS9eRO+ZEGOoSPKg3NucR4tu0FN/nANQRowoFV2k92jAhtXcix26RABJD/HzZSVOlCquEVtbFOe28HjmffNBWW+XJDfeVK+QpEzWMrbDPxy/4cBfwaWa8h6EGbPbRyQe0lDy3deTMm06lcrbfaEVr06TFsoduD3tW3gcH7TyvsWzrlvEuFmNZrq1ZRHj5WEyR7MExkdG4p7D2difhU3q6E1Jk6fjIZf+L986mDx/fdigIOasbTbCHsXMjXACeoMeLm5I7Y6+mO/vSfct1LXwUi5CS0m6HhbRfn73bBQ6/TMdAyinMODQ+mSJB19JIy0NztIIVAVigHwU8/CG99zY0kgPC5/oALTvfxvDyvmVKYdJ2NRYUyw0edyNZudqGVLCyZqa008Q/aV18sezYeUv/DLfSMgIHi8tb1Jxx89/K0DL4xpORwj6z2uwpZc/+BW+dNzMzCvxkRj63iK0EPuZZIg0ZmFPHJmgBtTptzdTLdsg367V26AWgJeCbdCkhaZdmYTij5CNYv74OnHh8AmMCHRafFUDBXce2xHqDpkQvRHtp+2MaSp4AqGHcxLPlc5/eukWyEwCQCH5+c/Y1JNAGcKO9/7TwEVuLX6NtAakibT2bbD2ISPdF38S8f6m11YkhY/D+T8ntOHH9n3gpv3K+ipqCZu2VaOTJYhMGSBGoDJ9Hz1jaMLa8gNlTo6ox+229zWEOtri+EW++afzM4txtWHlajXkUfGItmeBZAAT2Nonr9oU9EelTZfen4+VyayP3jITDzUY3Rp/FTFdOyQkEeKSR9xD4XrxTeyGX/klRyL7Mvi2j44hG98zTk8nt+hadxZIy7JVoJoi4AAi3CiyRgKvc4Yu+bI/uOIdH09F6DCqRj6PKcA7nmVvxxz3yE3DW75VzcHZi/aBQtOZJB+cGg4bt59ENNrm9HSNxhHT5+Ihn//p58/OMmFS7CHeVOZOXEvJ26DmlT0p/vGo9LcldMtOTUnpWNE6Y70tUTYXbjWxppFU+5ncNLdpZIacpyda2cVPe4NOdgFRfUGDx+HFs3PC1z+/uN739GuXYBHi2WU22MFBCtbOQiHx3ltB8rvC0F6dF7fc0wh7IWlSxaT7Sva1phty7f5OLTc9CID4QKxxpidvhcriwtxZGKMXm+KB9PTWUXcBDNrMEpn+ksdMQSbMDZiURlB0GpBGbADEprNbsTqzex0xdImApcmW8vhkTSAt7Ivn+kyPfqX/adm88hVuAyy1a91r+ybzo52BEmA8HwInffNK//KKpwi1tTLHPzCxCWP5O74x3m5P99nE3ihRRLQ/Pbw+vm1ks33GSfxVLY7+98ji+MP3ZZD0LWvi+O8zKOx8Av/5zlUnmzTI0CiveZ0FPeg8CvojLkMsqVwBWUpukUqjkHv5fkNWJxAUDfsQ/t2Ym2tHDemyjG/uBq5Cze/MUs3ZzQAmwQJm+HF/cu/lJt8zzPbpJtQxGMcQ98XSolyPvqdj0M5O5Q176vIZ6Hv7X/uUZCwR2SCh4/D33gxe9prKlvWudyo1ABiQRNWaMFm7tdjrBOrzHidxkcFnBIg6COfxfuiT/Oe+dLPZJYWTG4w/6VSiabME9mLYVgEyB9TgOoqqj5w7FiU3MDpT/3wiYMjbQdxeqQ/Wnuh5wbZFhZRQgMobRF9w7G2a+Yk9wu6i0ImEikG2NXYqaMYuQjpPsK7EydPnEw3QNNwaLntqx98pKXiL11WfPDokTfLzfnN9x58dvhzO1cfURZxCDTuH6EV+YH+/oEHnULHpCXzeM9t/3sJXuQg8jotmEfbqV5P4eZvCmEqdWEtzdrc29mKe7dvo4TWVBwN6y/O4mK5vsRydhUXk9Vr0QMwDHe15lLcEkCRy9IR5AxsIV5GsM0tqTb3xUIVH1TaZLtoozYhaWl+oLIVfWg7/MR7sX2mJete2CaL+WgtbEeLFsfaASoTXdkBVTUWI7MwtyGVQ4HFEhos5bReGNDUB99Of1gar5LbGr8WjAQEFcVrHz79XbaN7+y/BOj9LZQPcEWLdD9kHIcWNLMj7WcVgL8+i+twJb73/jxrnhpQzt3HpMncn+tyLB3gzlJuKKPv3dULmwOgrbJ969ZD+rU1enva4tiRwTh+ZJTz7cXq8nrcnC3H1et3kJeuBBWrXdlPBUh41WL88y//8p75v/cjsMnC8vtHxxQtLf4mSPCfbc6v+V+y1KJjozX7WTkqZO3wOsqQj6If/dmjcyoDykmeF9YAsLtzvuUTdTuc+pXJuRObiWHJpBoAIo73t4Kp4O4kgZ8dziDxNs8rg3JlmhW0mh3nejVKnW3hFpcyYTfrjo6e6BwYSjbf8F/99GMHpwc7Y7+2lOXPKlsHsbZejpW9ztjr7I8tBsqAjNMtSFEOukxim6c+Uw30np+ajUq5EidOHMuisQYO7by8eWQmb5bHYWccPvRn8+8PfO9N+PAz33+P4qZiFJ8Xg4jia1H5qRlusgIPOLyCxzx6UTz4orBevlSgFb7i6MO/eW2FnPfp//1AW+wswajOfU4/eFCUu2eQVtfWYnllGcZQgETNGoa1ChSuIQa725NFiPguk2/1nFw7BYvvBR43dak2dsa6JZUBjaK5j9pZYCxvC0X0YVvzqcIC2K7lMHnLGhpDg31hpSLdFffbKJc34rHz5+LE0cno6SoliNd3a7gl27nwyKxXT6xlcSx1BTQARc3LrbCMYK6VoR2Cg0/Hw8Q019WY2ry1ZTzg+wxHi+fTEfJ4X29vFQltCTIcJ/jaB8X3BUAYwDSQKWDIWLO0HL/1mT42lLizw+n0ok/7enrDzaFd6/FwaiYWVlb4rieGkL/hYfcM6YIVGiMxd6c1bs2uxLe+9VouQpNNNOATChKmKR/K3+HD97bNe1IODqdm87j879FrxkRLrdX2YVsPx8ffKj/KplJUMKgC3Pkvf/+DDMTHobz5N0/PU6zxt7LoOpa6nuPgSmZ3f+vIdpoM5vJ2f20CGofna2XMWFe2OZ+F4Uv3GebhGHS1wrpQ0iwinaZ/L4PB0dIOilmtG5n8W3/+kwdD7sW6uUqntsTMQjlqtK7aOR7bLV05L2xWV64XSCte+JXbWBYBYmF2PlahcQYqxyZGE3kV4LSY9kbeJa/5PGknz6KzbaJ0ks8ePQ5f+yf9OY5T4D3eTlfw7Ec7zYMSOPhn8DKpLb9N+kcnHNLAYkA9K//jN8UgFefx4e+Lh4rpd0VAxM48FIZ8okieZhnWUFnbiNGJ8dzJ3BjMxvo6QNDOb7g+v3eX7W1oXD/uRk/JXbraYRgMAu09ZuFXzuPdZN/war8DBtfSH8bVcm1LXklBKRrpYYetpIk8H/UlXwgUzhi4GtN6hUtLS+FO5euVetTK5fizf+Y/yLRqNxvynrcPoJn8VkU3NblF2m2shP7WwqYP6/0qqDCObZilY27/HipOcWmYkEBLmzJFnjYLBhYMsshQLrTjvclIZlVaZd3pO4PORv21qMlW8nyIJ+fOaUvvn9uXaQi6JuZZ17GEUnR3dYY7iZnAVOH+XKWo2+n4DwAYbj7jNHm5vMI1N2MQwFAG3PlsaaMS7156n+uiOCiXipBT21zMY7ynw17WnU0Fpz+SAfCl39s2r5Xyy6OBpiat92d85P147CEDTbnhn7qQB3ie741kMZYe84PGqDi3fZBf8t/35YABCR0etx1wvAQOPsyFhi4OFAQEiYx18NpxFiT8PF2dR+5GXo7jDO4KwFleEn02BmT0K1d9ywRhWe3dXdHwP/+Vnz1oakDIG+rR1tAe88tbUaExuWGqc7gOpiiPpXGpdZZJQxAslKpAzs3MxUjfQJw6cYIbcMB1QmjFo07NjgF0DoXh8GknuqDLh++Lznn0kGHYR9yAHe73CqigmAEYfuvA8qPieP7kWgoF28+8Nv/8NtdyPDrMh+3ghInSDl7hBz86gN/lyPuHzw7PJ+BITw/oh6nbD3IgXCaO/xB3790L99+Q5ovCdrLb0O0hvN1tjQCEgs13KJXW3r1Jmjhuv0ELsxuNO7VoLA3Gbv/JcPs2QSKxw1kDr8tZbZF94OOw/3zYbKl8HpOxBtwMl0LzvlKtJEU/AnCfOXEkK05pEVs73GsV/x2WsVldYzxXOan1QgqF8HGYnGQ7VFwf9EJe9/AYh9ipOvvP5f8eofU3pyCrqT8aez/nBYZFmdl/lELNk9/kFChsxYfnFRg8Lq8jaAnMXMf1BsXiwIOs6u6GzM3cZyeMoqfD8vgtOS3tkvpKeS36BnrzHlTaqak5hL41Fpfm48aNu7G5uYNydCZtz5kfrqNMpHzRBl9nW3gWroYsCpZFPyuLxsC+p9SP0Nt22Q+H/aPM+Prw72Ec4t99yMh9eNwPPouAb5qRfO8LX2sYDDKby+O2k5u4H+ZhZHo67kIGpvP6HOeTX7ULhAxZfm5fcj6bImhk7KrVe0USkRUZiaMrCXAdUbv75gwNRcP/9P/6swcbG/N0lhV62mNrB1qDYdBH1iK58CPzHxgYBcBdmd1Sfhl6N49VbaWRF8+fz852wM3U4yr2HZ3s/6Sf/imU75CSedMKdSoiLw87VdRMlPSfNM5BEO38vuhTHsWxBdvwHSDC+aVX30PdRw+//94jFdCTpMjnR8X1BINHbXg0mP7s0G8WkFTFOpZ5HlBw34bhI5OxRyffuHGbc+1HNwLb4vV5PT8/l/UculqbkxZ2d1kNqRFUL1LdbYcBKVlHIyi+CVj2n7gY7f2jtE9hk5J4JvrRmQg+gzB4o9keR9srZSttt/+jLZlzwYB7i+7O5L3rSti2TgBNwRHAjT0YxHJJfw2gsFK1bqrHm9zmXLzJNSlVpgijpEV/y94Kl8O2NDe0wC7tGV0Wrm0TuafcoQpBS7bC91pmQdxCyfkP5VBIi0fyyZQb5cT8ihwDri0ACiqOi0DAibPyWBsMrQXGYJvKsLg6gGgNiJHBMQC8I27euhWvvPlGPP3c0zDco3kui/+++sqbMb+wjEKVAIki2NnoRXkICLKoVHLfc02fAoMAcQgevs/j7WTao1wL5rk03i8cn0ePw/PYzqL/8gge+U0e62mK/9lMP/e4/PbR5/7eTz1Hfl38jqf9Y6xCtuceH+aetAmmjLMzbcqtDLIwrPapYKyb1Zyge9gHLmc3uJrsELD0mo183wU77errj4a/8df+k4My9IWxoU1G0rXauBRSRwZXJuHiD9M9ZQ91fN21lbVYmJ9PS3Du7DmsZSmtrNHaVL/sPIScjs0FJFy8uDuvoSLymvv3tR1n5x8+svP5jQ879hCZi/eCCsfytlCS4oHoIuFeuxiIPMejR66a82I8CstcXENdTVbBw/M7+L5PvfC6eQ2vXQCIKd4PEL4qFqlvqD96JyZwxQ7izq27WTqtGyTvpMO1oLfv3Mt6m50uxUXZerq0eHQ6emeZTuXSeIz342Ob9rSVuuPE85+Ltp4j3A0AkhZDq+oUmIHiQrk4fSqgVruZvxl44kN9e1cS5kIuawg0PQoW4nMLdt6E9+E+rvw43QE3NPKvWaotKL/UPlPe6QPzGbSAXllrVcgGv4ftcHKuha/fXLgfnlhlsX32l4vnEuh9jbHxr220GJAgY4GddFkFgEfy5pRnlnTn7Ll2x/bSjhRm2lHkf5jAhkVv7Yyh4Yl0Zx5OPYzx8fF0N9659Ha8f/1GrK1tx/lzj8fzzz+JAmwis6tx7fp0fOfbr+ciM+tHWKNVBdnf2sn4zCEAHMpExrh4GFPwkbKRfZgSXsRNOMbfGSA2ZyYnlPKY4viUdW7i++CQB+Q5iu9+QIZ57zNdHz/mN4cM5dAd8nDNlS/8PA0uOmesogaZS1AwzsJ9WG1eQ6DTLD7kmhKObUHw3SjYWEPOdgka/JXpOjYCgfrUAYvodsuE7u5o+NW//osH0haXdRt4Kpbm4lowgDIJk1e2+U5f0znb1aXlWFpYBLnLceb0yRjiROZIiPTaPoXYW3HQjSfkFJk37B36jTf46PVh5/k+BfrR09/kik5u7HvW/NF3h8f7POzoFC06wIdA4IOr0go7GktIm2QZHFz85VBIMkc5kHl4nof/84WWgfPTsybLpLJyzmba9O4rL8PMqzE0ORZtgwOxtFqLualZOt78+Y6cxbBi1N0HD/Oaug4yrHYGzCDmcHdHdLVzPnTWvk4fnPMqjjX68Nkf+1Pxwc/+e7GF29fYBCVGMZv5fIe27KhosI6C4jpWBve894Iimw/gehlXJOYelNs1vlcpGXSexi48zoxBu8qkGgYuwd2Sf9WNZRiicRPoP08B33nztm7abw1Q/NOW5iIeoB7Zb7taHccqA2cFrXb1pP2skfDesnBQ9re9K0soxs6xNMaV4xgtgBVtRPFsnC6HY+Tu6lY5k8UKGsqEbkRPf08WHbKqlrGY27dvxZtvvOmarOgZm4hzp5+IC2cu4MpVY3HqUrx36eV4/e07MbewjvIU9TWcSnTxoBmLuo8+lCfvScU/lLeUr0cAIdCpuIeBSu9PC533xB26fJ0Di3viuH/3r4/Dcx5+/oMPP/Npf/qd1/Xhb/JzPkMb8jP7Q7nPc3A/u/S3OinANjY7A+KyhJasUyo4yCaaAQgX1PlsVLe4z3YzXZGNzJEBhFPGuF7f4CAgMRAtbrH4t/9GARICpwGow/X7UsQ6KHuYZipaWfptfnY21lZXYmx4JE4cdwdn6y0gROLro5vkPx50hPeYN6NQFILhw2P83sGyoYcPX+cAoTzevK+zS3jtsfyS3xYdd/g7z+XgiaiHvynOz3cc6vJeO/uwwxMg6DD9dQNq7uuR7dAS2HG56IYBlz66lsLoN9+tz0zHdShsK/S/b3IEkBhJoVuaW8wA20BfFwPRmHGajSpKB+PyvUlAO5u1KDFAEwPdMaKAd2h1HHQExibxv7o+YW9f/NQv/JmYwaW7v1yOrdpedKGYA12lePLxCzA24x4AAuOCrsQ+lrDsTTLIqYT5ElBgsJ3eUqnMsTBjkf/nLEgBSU4loxDQVFqRTLFuCjTfb9VqWN5K1gmVwldXlgHGTZhKPTpKTdHbDyvqaQt3dWtpRYhgGRZCyRICjLFuhLaosMSMDdc3BmIfK0sqoX8VSNmED0XfIdOy5aDxVCFMPtOq5dJme4rxMMXbZewarRXaVqtt5tS0dSVHhkfjyJETWErckOpSuON6mTG69v7N+MZ3vw3Du0+/mVnoNGiR1mycqFDI78cdlKEEhmyb3znj4/0od7oWKZW0s5AV/6ZsF2KdD393qOgpj3k/xWeHj++95o/Ha9gEHu/ZY/OrH/iN0uKWgR4vSKSU2+dcO903ZLWCLm+gp9aE6MA1Kxl7sc3ItixDhuHaJ6fkvVeZhUwCLSnGhL9tzh4NDEWpuxdZLUXDr/3NP39gZSGBwCWx7g3oIMoiXPXpe79zn1C3qFtamMtg3LnTp5Ni2TMpBCmm0rSCPRSPR0hsF/D3EEXzm2QIInZxjsPPHSAjyHySyu/j++CiwBTAcggSxYNu9fy+cuB4bQsKQPHmEbYcyO9f2/wOhTTXbOBKeL4UbCyigS6Twjz68Hp333k75m+8HyMjQ9E61BvN+Gq3bs9EeWUDutoCo+plgPdikT4q22/0oXuc+nsrIO3WytENhT8yOgigoGQIaN457VIobG/jDoPX1RcNA/1R4/oV3BmVeHioIz77mY9nmrmum/RbYXVnLE6c+SuFT0yfcQ8GlvkpCing72JxKzl262vLce54V4L9+SeejZZSP+DkFgYARn0bJqLyYigAi4zvcMat3V7upR0jUeN31UyHd2uAenWewV5JOu6O8kbKc5EQ/n4r1seamtb07EHQ7AP+lysLc3ET/e519KEFDbdSlOqqSxonZU7BF3wFjlz8xXvVNI0Wym+CkcvP3cnK6Wg/bzrYjuWpGzEL0737EGPGfR87WiT2vfU2rsiVW7x2MVQ77IHzM24JbIJ5ysf3DV32JeNpWwvWZ58LKKmj/87DT2AV3Oeh5PtIRff56JFyybn9RPYhIBRfFDJ5+F3KPS/yPb85fCZLtm0cm7lBnKMwZgCAOuK1+M7A7vLaaupvb09v5i21OwUPa+DQlOc2gF1Xzvf+TLbrKmI6PGftevhdqbs/S9k1/NqvABKgT7IIBsPZCymiLMKnay+82OrKeiwuLkfD3lacPX0q12WYD9GOJfaOcu6Ve3YQ0sXgZuwxrXD6l96kN+LRvE4lxxU4/Dy/o7FpXWz1o89+8HteIQz6giAtHXQIRqKo89+eoLAExWD7WytD2akKXXYqfwvWIJqqxFg6OsuzGyuwgG2m0Sog+Ov67+7xefkbX4/tpdk4fvp44FvEJr+9fu1BbOMMmqzU39uV+RFLgMY2fbC2tsFhReKOLltlfSVdgP6ejjg+0pPswOCS9HUXipdMiPsxia2HQWphcEq4NMfOnYsTj12IIyePo4gd+O1Qdtqu0mzX69GoAklC6U+tdi44AnQiN5U12Cylb8q/u/jwXa0oKJ9rTdbXN7LvVMTOpmKaNDcx4jw12pGFSHY5D8Jj6v3mJqCz5bqY7axuJAOqlN3/UnARqMzeBJCbaQP9ahtzlSJ91cX9NHe0w0A6MgFO5Ta3xNWb2i8rZBWy0gQYbcHEtgDyKtezqI57xwpUW3KOKHV10+7WWAQMMlb08EFMT08BhMvcU7GBkvt/vPjis7hV63H12rvax3jttXfjzq17gE97KoU5JYrhD8qLf9P6C2LGYrjHQo4LGfa7H4QCPzt8KPJ5MA8/P5Tff/fhZ4fn8lFc+/ttKNjr99+rKxlXwoAV4FAYLgOtusXJSGmoJsXry4jNO9Gwr9OXjm+puzO6kDnpZroenFcXo8MAML8SkDMIyxi5t0c34N7ZpVuHsfz1X/0LCRJSzy2AQlCw+rFrzGUQLpRaQ/CXF6B2WJLTJ47H5PgYDcPfZNC0xOl/coF88rl+awKDqmfnBmiXQlAoe/H0BgUJBYnv+awQqmaAgl/SAbnFH0JkXKD4DbfDtfK4H/htKj8de3iO710jJYDPOO6wo22vU0bG3xykHEIH4lHswaCbfa0g6Le3IsJ3378Sf/Av/mn04eAN4Wo09HUDEq1x5b3bAIo7l0NhYVdra2uxCjjoE26sV3KKqQcXwhNWyusIfC2X7A50wiiG+2Okrxfrh9LCDvYYPDdydS1KMxilVc8ZGwS5pdQcY0ePxQsf/BjHtDDgPdHR1QkIuMkMdJE+MtLqvXtHed88DDg6BqZeq6hWb+JK6R5i02NpfiY2aVcDN2FsQkrtJj/ur9HS5roHVB63A0+C8+7H5paxK2SCv05FGlPYRAgNfJtMt77qTMn2o9WQe1zXMdQ96clZCXfWKsa3MAQJb4xjizNACKb0ttSFcEpz3a2tDnxs72ff6rYtzs/H2vIi1zf42Jmb+RTl6Zsysa2T37qX6uTkEONZj/mHd+KAY1vps31Yy1e+/PX49rde4X7aolRqp090JwulVXZlNwbyTCYzTuG0YU6D8k/DJOsQNApT9+h3/lOZ/efJHj2Uv8OH5/BCfuaxPopj/b2f24j89JGeaOgKt0fj5i/8rW1DtR6dq2iLv8kzKbtcJk+FDqqf6gVYD+DSR8hIc7oaggvgoJtFu6x+TqM4A8wXd7a5vZQg0dntFpDdqSsNv/4rf7GISXABLYK7R7nBqH9r+Mbmva9CVasrqzExPBgnjp5EqOmwnPGiA2mcvhAvETbeK6AIhzdgnURvphDk1vxOq5a0DbTL+XhvXmuWxxbUPzuQzzkDN2YxDd0PPzLRQwUo2EBSrQwuGkByBkIFL1BUllF0cDHIeW6UN4vgcn6rg3v+PDHHev1O/K9GlMOdzHe4AYhwNEOFX/23X4wv/7N/GKeOGouAvmHhN1CCK9dvo80H0Q07MOK+uLIW0w+nY6ivByQGSOg/abjtWF1dLSwUfbSj68H9n+N87lHhZyq5yG4dg8295tjAkipCevjuz+iU1OZeZ7R0DcXRY8dRprbMQFxdXOH6bXHy5NFMrVXocjCimDlQEWQzRd1F+of+b+H+GlCaNv5aANjBMlKu0hs0NDXXPAYzMzerMCOAzbYY6CyyH03IY8yhrIG7gjhzSeMNtajBLFZW6zE3j9u1vpmujsVk9YWHerujrx8GgUVrALRMSzdXRmbUSr/rdJmT42rOsYnxzGUolzejA1AcGhqnTTAn+qobKtwA+FQwWiq006sOZJ12ri0txMz0XNy7+yDu33+IqzYYzzzzJOPRHm+89na89ca7CcAZvOM+ZF92mQDgFKBZmFkxnPcMSSoQLUw54aN8eDUfjmsxplp8j/o+UHyfFRTv03jx2n72M8HAXATZU7Jcf+/nGDWZjd8na/D3XNvzKaq+SQOYeufnfIReOFWOyeQjfuOHfGagGC3hGPdoZWz5TbP1Dprc9gB2QT/LqLzfVmff+ns5dyuAq5vRmXkSXqTh7/zqXzow+JOlq2ASvtYaCBTrDPDS/BJAsZoLls6dOp4zGVq+jkzeEM0UHxtncpA+Do2wA/gkM/i4l1wmLapw037nTSoI5lgcTgO6hkAfWsFGlzkMoQW5HCKLY4iqBQoXyC2YuAJTa1V0tNuSGX0v/FZpbpO1MvcBBb7PStcZ8UUp6NzMbOSZ8+Ocszj/PsJ9I5fNHj99NlqwgNbF+K1//L/G+1/9g3j28bPROTIYa9ubsVSux/U799JF6O3G9WIgVlbX4969+zExMhQT4+MIrVSvOf3shYWFjAW43sN1BlsbK3F+cjgmBnu4PpbcAW3sAAjcCwIm4sYwuFYu6419AE1ZQ5EmT5yK0Qn8bPrw8juX4/69hzEy3Bvnz5+Oc+dOxdmzZxkNHoDbLlbfvkirY5/Rx8UqSgSqHfFpaaDPGDvZXxOd7rjw4w4AwKfg2xC4cdD33LeE39m/1XoNF6uL9sKzUDjHxJ3FrITdSFsPtitR39RNMzW8mm6YCr5fB3BkU9bi58wy0OYWGEsz4Ix1tx6q7t7A0HAcO34iA28PZ+aysrP7q+imuNRfxdEtK9RPj/BRohP3IleyyOuBtUe4mcIARdRWVuKbX/tWvPP25XSTUxETCMwbQE7FuWQSSgM3yX+pbDzUU6Qs/+XMyw88bEsqMs88+tF7+zsDlVwj3UPb7fU0bvxNppEGU8NZ3Enx19/4fxtQfG6b/CRjZjzyt4/+FiyFp6CAgfSfv3W9i3AmCDtzJCh3WA8G13aLsbL6eZ+739EWZzS6B7oBBfe3cUNrWAQy7ZaDDnjD3/1bv3Sg8LqO3pP5WlejBoLPQ+82sICuXjx/9nQmC5WhlT290GQuIq2VMdDC7IhEQRUWQZTWWyzDefXGBgY3gyedDForHa3fZIHZUiq6tC4r+NCGHNgG/CDO42/8KzoaRXdhi2CTNAwW4UAoHIIUMJCfZVv8LU96DWtHBznwdLjTgLmazraiiDmQdGTu2KTvS9/fufl6LE7d4z4ixo9NgrYt8Ue/+dvRTsc+9/zTsbpVjfduXY+51XLcuz+TguC+oArmFBasWqnga7fH8SMTCUIGQQ34baAsLgSbnJhAjE3vno6RzpY4f2yMAUM4G+Atjd1R3mmOzYOWqEITt6D1Wu8dGEltsxblrdV4mjaceexifPObr0UJSm5uxvGjo/H44+dpMxYChmCtCy26q2O1dGY49vf1JXBWKmv0B4Pm4CuMjGn2P78VtBU/x8Z+zDgT9PSAjsm59AZjULpsWCQsUBNPcw5SwWEk2q4iGMeYYKFN53aDafcxWVtbj9p6LXMzXN/iorRcBwTINBwALChfEyDfBUtQTlzM1DcwGCcBa4wg9BfrRr+aKyHI+jRRy/5vB/jTfd3nnNurmQuxaWwH1lKC5V2+fCX+93/1h+hM4ULoqroALRe5oVw0O9tdKKn9gqI++qeMpCFR0PkvGSr94rG+9q9KLyFx+jH1AuUtPqcPucaBx//AZ17F1+70nefnXzKDw4dK759Hxx8+Dl+nm/yD3wnyLvDyn/4I5xTwNLJbNMxrm+Mk8y6AGOZGWwdgvNawKAEOPQO9mCqNf0fGvjphbzIrXdrvMQlX26W7wetarR4ri2uxMDeT02lnT51MJdXP7OsbjN7eIW6UQUFhvbBBsDZ8GS2+Ft5YgsrrdFMrAtTaaoabUzFaKxqd1h8BbDGmwDl47yCLOAomvZrfCxzKnB2Se0/QAc46HFbolnkUc+sIWhMKyTVzYRB9bLAm3Q9+K0j4yBJzKO4mQHiAEOoqOGDFbl6uKdiO+dVq7KOQD669E7v1tejtZCDX1uIUFrpreCBuASCChIU5FqD6xhCs2Gzx0PsPplPRDHpalau/uwsl2eT6zbng6uHUdJw8dRql3Y7FmZlo2avHxZOT0dcJiO1tIWilqOxyLO6GlcC0WuqzMzEVwKe2vRQnTh6Jo6dOxepGPbYrtTiN/310ciS6rXGYx1u817LqhWDaDwqzayZcNdjgprF0UHODlZoOoly1sCzXyExal9/Tr1j63LyW38NCYQ24K4BPgkch4XynBODHC7wItcDjeJlYZEDWCtVONXoOx1SW1tgEU6pWolJeySzJLQDEaTcHWSvZ0z/EdSPmF5dzlujOnTu5g7uzRU30s8Hy8dHh6B/qi3761924ljhudnYO12Mz1pDZe7em4u69B+nmPP/C83HsxBFer8Zv/9bv55Rnq0utkRNBQpqvBUawuK28sQQE/x6+9//Fy0fK7U/ScPGPPkhFFRcdKLvH+1Xm/PvomZ3KsR4nKPjwmEIqi8/yuEcPDy/+cp7DNzx+8L2/+f57z4l+0DjjgYYOrAbXPzgafUOjcffuLQzUdOZECIzKh26GW0xqDuwjF7x5D8akWmFs9q1xiq0aRuUHQUJ3Q/+xgvAtTM8zkFUE2K3bGvElh2L8yHGo7Rg+YR+d3c05UXyFggu6j2eztJHOF3QNJAKrHCMlAo3oWBsg03BIZCHNbabeYm0YYBVchfP9LpRV4PHWBQk/K/Lci4HKLDx8R5XaZ3YWnZyxDv4ZhHUayYrclUo1lpeXM8koZxM4q3skWjLNiLugraAarzAD0JJ9A220u74em5urdHY9xvv6ocCjgQcc33n9u/E+IHEfkJibXUhKLDN5QH8tr6xnWzq4jguRThwZzwizKbM1XLibt24zIOaWbEV1Xcu6FkdG+uL4WD/9JEVujJ3G9ri/WIk9FAqti04U1KBZtVyOzRp0HWR3D8+x48fw8bEEO5V48glYRFZShoKjZdkftKkV98r+cEZo1xkNQbMZKwOQ6ns6ezV+9ERcfPoZFLGc2Yv2tbGjTKLTtaxsxna5li6TQWwBRrfFKUSrmNNE7p8nv3F8pLltjUW8R6NiW4riMT51PxkB2mmZuV3kzd9sYeEZLWiw2aoPord/kPO2Mfi7APFSyoZbGuy5RHynxnn2ci5/ZGwsJo8djyPHT0WXMSB+b13GCu01vuJ2hWury/Hu22/Fv/1XX+I8rsqEFdEGGanGyirrKVePQLVQOmQppY++VNGTCRQydugyZB/7z8N5+F1a9EcgkN8fPvOT4vHo6+/9zod9wif52s+L333/9fcfh8cU3wv+PmQ2mFmks4hptbb3xej4yTh99klAdRxdqMe//Jf/OGZm74SlGV2pbajA2rU5fT8ygIw2Rhsy29Tq6lKnsHXlGf+tfwckdDlcOFJ9BBJu0d7PiQyIPP30i4GxCbe460NpWlo6GWjjBQAFlNd8/cyvpwO1BsYjlB6nGpv0D/mrMuVtSYnoGAOa3rafpasAumQgSPcBocuOFzEFFM4nMCjg1dxQxWk8A3ICg/kdCAeAoDC347s76LoQiwsPscS1GB0aii6URrCwnZ7LjgBLotSJf831sw5GbEcrwtnpQgs6zvqHzQCgg7K9XYsv/vEfxJVb13IHbSsx9/b3o2C1uPdgBmLSgCJtYtknsGrzcXxiFPrcA9XbiXUE9/3rt2KQdgz2waxotVWcN5aXsNaNMTHa66inwjR3D0V5G2XmovqMTtVtAtiuJBXAN1GWM4+fxcqejRYE88Mf/ED097YzoO6kzvc86+a1rCzT5q147LHHsj+ktPsmUQGGuiAb1fU4dvZkdPSW4u6V92MfSuFCNnMdOmFBMsIdFDzLsje1RVdXD/3UBvDhjm5UkxXkDmhuDUD/qCBbTpUiF662dIrbWFOrORSMVcOBm0cXY05Tsk0Wet3E6usGbDO2c3OLMTQ8CpDuRldHB67TMmMPeG7hEtdxMWjz91bq0r4Dzj+3vBp1rvnMC8/EMy99IMrrZcYPi0jfra0sxD/9R/8Ma1q4We1cv0guErBabGLKly5yEVS3fT7NjSiYgtxCAUjjx3vZxqHbke4V3xm/KdpVPISG77kt9MshUzhUev8ah/L7gj3nx54qP3v0X/FBPg7/PjICAktemt/T7jYMURPK3d47GoNjJ2Py6PkYHBhF9wTqWrz7znfjD/7gd2j3TgwP9dMPuO/IlbvTudN/qacrmg2yN7fnIsFMMmS89usrzm780oGFU1ROF4pUyluxvrEZywtzcYDfOA5zmLr3EH/8Q9E/PB4dpd4UGHPljdTqc8kSBAbvpwjM+MRVgEmaYporzTiOdxzj044RMAoK66DZhf5eemxAy6KmWwrGVhVrbxCG5y6+uTslI+QckDRDNmAmotmTKp3z8H3QaimCc/cGKru4+S5AQYrl1KShSus86h51oSCCjbMg+skKiyJSDKC8zWvzrYE7Ovxbr74ar1y6FFfv3MNv3orewRGs3XLMTM88Sg7aiyNHJuP27TthbcsL504BwLga03Nx++5cBo/OnziaiG4Skcq/sLBCG2BitMMFdUeOHoslBN/pU625NFE/u1LehFYbM6rC6sbimaefACQa4mkA4/y54ygT7aZfpZE7VhkDvGyPW7npo+beIwC3VDdpPmPm2o1VmFatspGsxUGw74ualUUg+ZAyyxhMu9bX7xsejlZkIcdexsHpzMUwwLllhWsZCaxoe6sJYKPtle1o6oB9wLy8X12w4eFB/uIvA+5uMznU3xurK3MI5w6uSmvsYgwWpu7DajbB6/2scL5TL3Ymn5lfijNnz8f9mdm4dmc6phZgffw7Ojac9+wO81l0hVHUiDXBYpQ1n1njgbGRoUAhEzx8zR3aJfSL0RUffIIyCn7qR35CP/j8dx9KTJEN+SjGoBL7Oe897+FvDn9vn+Isayt5z/dcOJd4cy3dbb83eJ//BHdAMN0c9EmAdeNnC+YYD2pt7aT9JcB+IrqHTsTYkRMximu8Wy/Hzoau1/24cf29+Pa33gZIumFhxiP6+H1DDMMiujEIJRe94Ta7pqMVd2RfZogLvFddACR+9ZcO9JHtBFOvN/B1V/HLN/DD3QT12PhETrPJMj7wwksgtsGlESziSPr3uZ8CiqXgum/mPtS2EySynJs61qal54ZFLWcg7E6DlSrx/q6WH58YX9inNFSBNpMuwQKlTOlDUX2tkKRPBRB4XCIu7W5EOblQBmEEHDMSDzPQ7HN99U38UtvQ3TtgE2j7Jk1QCWzHHiCwnSKiYSiiyLxORVJgoHHGbPjuOpT89/74KzGztAww4rOXuvGBH6ZLY9BQn7yvrzempqbDxDRnHo6Mj+GePIzb92YRjJY4f5KBHBpA4Ivdwt2jwhWcipE5CG5oa0Zhu9HojMRH3rMJbe65UN2sZCT/R37khxlsrAKyXimvxvtXLseJ0yfj0z/yOfqnm/swxgD9g/43NpjTYv+VMlHGGJOKJCMTQKT/AocKkUVnAEAzDmV9sjo/30Qe6jw3MSomWzm1ZmaezFKwtt2tbZ1Q1i5YkLk2G7R3g+MtUy8VBsD7hpKFWjpeA1NMO7ZGrbxBf1WQERgt/SJLqVfoU+5tF2FVFnNtETJqgF3GOjc/F9NzS7ELALx38172TQeCf5hyrMFyl3tdoaIYS+E6+J2Re/9atZwDUVDNlCJTgMIPvlce/KxQbkUXQXj0SIv+6NEAC3Rz4BxI5Eed9/ti/U9xHv/6tE9zQZWvOakAkf/ECCSxQA/v01uVkQEGyJfM3Wl8817cvOjggNdtKHkPrHVwLMYnT8DE+mOruhyVlem4+vZXYnHxNvLTFkuL9Zhfph/p4z4Y8BAyWCrJEEv5bMHV0GA2dbQj6xhYgHlrYz4a/t7/8p8dOOjeAAYBkNjEirn0tgxQrEYrSnJ8cjynjcbHJ/FfTkZ330hSEjcJdiFXBg/zhnexCmVGFYREwLL6L53W1IgLkPkCzm02oKwdBQg4J84AdWLtndpyMZSlvkT3xaUl/PruZAzO9fdAdYdHYC8I8KFfKGX0vZv6ILJJzbn/dGO0C1muHQETYNzjsZjuanX4QGd3mNrKLETB0SAsMpi+uEJZx21IP7y+HSv0xapLkmlLmXNevXuX13IP3YG2uPL+tbD4ie1xVqcVi2zGYM79c10HQko7PbsUq9D04YHhOHfqFPdfR+kqac210Fo9Z5ecgjK6vLC6Ef2DQ5mO4L05Q2KhFUGiWqvERz76sfjQhz5MH+3E//Fbv4kQzCWL+eTHfzTOnngWGqmVcd0B48lg9/Z1Rv9AV8zMzaKEm/RpF24KrABQM4Cn8hm0du+O3DKAMdV+WpfBvmiF1gqEug5btR3c0k2AQxeokrMvCnsXtNWVg534t70wjrbMsJR9ttNHDenmtMkS9pGzlZmobG4AaIOMdX8CvsxF90q3cH15FpdujjGooijKTYlrtMB0jf1EXLv6Pn1Cf9FXN+4+jGuWp1OWHAPGwhhEggMH27dFbAFTQF96jGOlO6mhS9cBeUU48m+6Fb5/9PC1T5rBs2AVxUMQ4EOu4DJ/fpbXyxOp8SmXujbF+Xxme3ivI3P42r/eu+0AZWE8zhwhxzCGnBDgaTq5curOdGa/uulya2tPDAwdjaHxE7DLcQx0Y1Q36Nfle3H5rW9H8/4KLvBKuuItzd2xhZFfWuc1+muRqK6eTuSzE/0sZg5lsyBFHGiEGzGu9H/D3/3b/9lBHd9dH0t3Y329hoJuIIwbMT8zHXsI5FMXz8f46Cj3iw+JsBgpb2yx0R1RgikwFkV8gXPwEmECGbEQJS7cD/XvAplEKPP59XVy9kOlBGENVhoLyNWSUCf95h2oZx3F0cI7peMzpzSbQXSAKJO9pJN0pAKlMCfbgCJbIi5nLXIcYQkHCDwDaSBPGppp3SjDdt3YRi02atVYQjFb8d/a+wfj1e9+K1bmZ/G5V5Ma7zPAs5bMx9KWSrgtg4OxVF5PgDSSbDDu9TcvJ5W3owUhA0P6ywqO4KRVNHtSfmLF8Sps7bGz57Lm5WatHHXotIukjO/VABeTbCZwOVY2yrAzMw+3sw+dSVhaXoq1jY2M6j/97LPxC7/wH8Zv/OvfwGWYh50M4W/2xePmTJwYY7z2M0ayZYIcyumS6slTR3OlqkvZN9Y5z+Ii/XOQwNYOG3BBj/dhDSQDzmgWwsq9INx1+qkCYBbLy12rYZAL9sR9ZMVuDInGpV4FlPd1bZzRUAGk+Shlhwoi3e/KALjxCNvV0uamNNXogIUIktMPpgFr5QfW09WdDDWnyBlXU8J1N5eWF2IJJqGA60JVYTa//X/8EUYDUgmQFQYBueH6ypQuFlKfCp27vNPHRZwMBcYwqaQ+MybGvfrX9z4OFTuf9JVBTT/jzfeOKXaDF5A4ViXgr8fk2hCYtq8FAx+Hv+FDrv2oLTwNLDsLmDMMyUr5LN1QZcll7Fb22otKDb1o6oqe7tEYGJmIo0dP4v6N4MIiP+UH8eDG63HjystxbAyW19UYK7De23duRzfyPTJxLt6/MRUbnGdsYgRG0ZMG3Bwjx8akvRaAfZfrRcNOrEzfLpiEOfFOUVlyfGW1AkiUYwa6vLGyHGeOH4luBJQz0OAObhhLi6WRdWyjZO1Qok+8+Ex0I0gtWFV9G/cDMO9dFG9tbo8OqK+CVqC3eRMIjlSzTWusLNOhvPBpR24LBNsIN/6nO5zLDuzePBrBM61XofSvz33a70bHrjHxvXbDQc7FZvxzQ+TcwRyB3zuANXC9hsZSXqsNIKij6JXGjthq6ojLb74cy7P3QGBAAYomu5hfLUfjXjVGh7pjh0FfhS2Z5ed0axVEf+2tq2lFzbIcGRnNqTouUbSBdtWq5VhHMWuAaysWdhWmdmR0Io6MTUa5vJbJLe1cSwGsm+UKCJw6cyqBZZExKLV1ozDOdhzACKypuRoLi6sxMjocf/7P/8fxzjtvp6v20geeoq9RLliJmw/lcv0dzgnwqDy6LtUd2gEwKpCuneiGTfhavOtCiNpxRR5OT0P1V/JcOTXNU0BQic2HcPzKFdq9XU0G6syT7ovgMtDbi8CpLMAMQr291YhiF8FoCEVaco2R4OCCo3XuZ5t7NnDJt6mwGh9dQxPgBCBLs2lgBTsulzNFKyuLXMekLytS1ZHH/fi9L34lvv3tdxOkda3S7cD0Cwza7QyEexX+ZjAceTRvx3tMpfe7BAJsAk/B0/eHIJHfe65H5+Fr2ivwYBTtJ46xnfmbNFD0H2fTazgEHcGgOJ7fqZAaSPpfkG5Wb3hmfhH3bb6Cgd8aoFCtwqwwLpj56MOglXD5RyePxejERMbg9s12hUHcv/V63H//VZjkID2u7G3A+HbQl72YPIku90/Et1+9EeWtHVzvUgwO9acrYhsQMOSzAF0LBLU2oYer09HwD379r3wPJGqg9NLyRkxNL8bsg4eZYenCJRe7AOz8sKCeWmSpaX19LbpQ6D/38z8ZfdxQC1bXRBVzIxIURGgv3YxFQbDoJ8GTh/4ZCsTg585GdGluZ4ZQmfQUKKhLuVUwF1tpjS0Zn9u70QZdAuMh/jM5SgQ3MEXvp2VQqEVfc9GboGgt0PfmdqO3BVU2mLqFEglkdSjz/FIlGtsHYgblrUHLL7/+rRjoYgA5RuGr6I4AEsMjvbgAq7mkenl1OaPoS6v1uHZnLi4+/niMjozAVGibgT8U0r92nC7ROr75AtZvC5AyJrALuDx98ekEGim38/f67RZS0UqOjQ1lgsv8wjwA0Qfz2eF+WsNNlM0hWF7Bh4fl/fRPfS7OP3aG3+7Ec0+ehcXV6b5NutiYDv49g5YlBzmvILzDWBuHcDWnSqebZPr1BnT0xIXH4tOf/TzuyHSsLk7FVmUZa73MGMEWYYwOpuCoonR2tAAagAcKLQu1YG4NFiBQO/siM+of6Ivunn5cj66cQt9kPLWI+tCNUGqnSLWYVeRIwUjLrgIxLmld6ZOsrYA8bMG4ymtrAEINBW6Kzq5O/O4yMluOudnZuHP3Xizib3/jG+/ltY3aO/PlbmqcEvkolFhp8UaMh3idBuQmLahil189AgblkP+c9bItmYSFIslIVdwMzoMIxRoizqdrIRIjk96LrE833FyXxj3ugTY4C+F5ZNUCakOyBIEC45nMoaD7WVyX867jFqyvMU7bjQkULS1dMT55CpAYiSOwh4Ex2G9XG4ZlNTaW7sbt91+Pu1dfjsdPjcZIfym+841v4DrCGEZPxMj4KCxyPC5fvxv3HlajzXUyPaXoRb/VCYO5ujONMApD9habam3EJV95AEj8nf/HgbMIVv7RH53Fb76Lf3fyyERMcGJzB+wE71+6Z7l1FdzFXzVodCcD+Gc++yMxCEg4eDmVWeAnfQUlF5MbXJGosgMW+4KF54NiusKQE2txPJ8rDRVCgaSIjov0KD3nNHMxMyUdJF4LAiJv+pMIajPXz/wJqJOiIP2w3buJ8Awov3N1nV8JMOU9XI2VCq7FOkAAq+FaI0eORG3hYdy49J0YGOhMd2gPduSy7lJrQ/SBvN955ZW8/uX3rmSqdUffRDzzwU/HEHRvbnYaF+1hVLFyu9v1DPAJdPqxrqhcXSvHw9m5OAr6CxwDg0MM9pFYXloCvRFm7n0HhV4DiBpb9uPoSVyOtVomajVC/ccGBmAdDbGQwrPCcfPRixX5E1/4fCxDvd1M+bELJ+L4kYHo5PXAIBaVttqPh9vJ1dd2Y1EXA7Cy/7TczmLkrAlKNzLUG72wnSVcrLmZhZQJZy/UH4OlQ8ODaXkOx0ywsYCJMSZrTirsRsYN9Jr/olvU3Y0wDvSkLJVcPIYBOXr0BG7DTuY3ZIk+zqELk7EBxs3WutjQQjgG+Lb4qzkxyC5QONNjXkUZGXzt5ZcBvGoMYWGXuL/vvHoZBehNA9cJG2pp3IFJukYFI4ICCkRmkR4gGnARrLpJe8gbn+VCKNkLY17sCIYCK1e+V+6UNwGMZ8422FYaKxhkAJy2yhqwboy9LpucQhAqGIjimEppANJYA+dMMKP/9JFlLZX1rbh1c4o2eVw3n1vDsismxk5G/9hEjJ3g2TdOG9ujXJ9H7m7Ge5dwMd78o/jUCyfj+OhgfOfbb2FIdmL82LE4fXos+3dlbSf++BtvRA8GyFW4fb2uo+nk3LDEjs68R2M/DF2uBG4JwHnpTjT8w78rSGymr14u1+LK5esM6kAuBxcVk25i4Q6naQwGapEsWlKpV+OgthEfPX06JriYgicYaFkUSNNuc2cpfiADyblzOqwAW1S5Bfol3QMIpLNmbVomvBEKKRWTbjWDbvRGHufirhwcntnbCLiXAndih2sIZFbYcrYlS6JxDW1XBiNB1AQfri2sS5NbDKTy2crqImyjhXPU4+GN9zILsqcb/xiXSvDpaHK3pBpWfSrm5lYZ0FJ86Q+/gT/cH0+98OG48OwHOF/Ee1euxjxu2srCLC7FAv25AlgAsgoQEilNXt+o4lfW4syZM1DIaoyPTzAoKBwWPfY3od67WbexXFmKMxfOJa00gg/nyV2r2zp7YqVSi5XFmUwBN/Pyx3/8czHU1x83b96I+fkplLwpzp8ciOefexqrY72FIfpS8OR+GBOgmHEpsh1VVFXF2EoH/bu+ssC5l+gvebOBsiaAwLR9XEzYkW6T7x2zgcERqD3uBefWyLgvxvbeNi5LN4CBcO8XKz5ND+/u6Yo7d+6FiWwG5AYH+3GZZrJNLjTSDc2AI+OewUUHliHeguXoJjnFnZYYP91B38Y1fjAzH2+8+W5MojhPPX4x72eXMf3qN16Pd67cACR6sKidMFsYJ/cHlKULzAusuMbHwKYzZe3p2rRDtVvxx5350NipNBmM5tgMJPLbglVoCOEkND5nQbK98mHZsMzRJwDB38MMTh8qoO6I7o9BVdmMICFIu+dprbod87OLOUtT6urn+BK41p6ZkxPHj+HKjsXYyLHowLjsNMIWl+/G/TvX4utvfyfuX34jvvCp5+Pi8aF489VX4tbt2Th25vF4+umnaf9mrC2vxJf+4LVYqh5ELyAxiAEZwbC52K7E+BR971IFjDntdeauDXCtzRuT+LW/fHBYo2FhbiVu35zmQH33g3jm6WdQXgMaInCBmnjhnMISVy2xJWriT3fx+6EmrJLl1OgU6ZsdacdqddG0Ao1R+HbXa/A3swFNrEkkVvEZCAbFEdxjYFzAJNX3Oyle9vOeQGUbECBAQovjEJig4wDpAu2buEXHMkYIGIDG7wqL4L6QlQx6OsXaBt3dwgpW8L0PAIfeoQ6+xw/H9R8slWKrvBWLq7U4e/50zD98Dws/FRvlVRSij9/sx6Urd+P48fNYg464iDLucl317drV24DJUgbVlhfuRa28ljkWykq1vhVV/G/jLWZN9vcNACSbWQWoj9eNjVuZxLY0j3VYuM+1z8TTz304dlHWt19/NXpgFxbhXQUc1pbncte0FazO4OBw/Cf/8S+mZX/zzTfi7u2bUV6diT/9p/+vgNBgdHU1RHcJ+grDaeDaXV2MQ1by1v1qR5DNjmwEGACOrWqsbaxyP4w5Fn9X6gzwJvDnccautOYI3gouF26URmNoaDAmJydjcQVAA1jHxsZzrOYXF1AY5MO8ig7GHd+7q6sLJlAs/HK86TpYV+Hymnsji/TRAsNoRbE0KLKPfdqRGcGuTGWAx8aOxPUbd7mHjoxLTE8/jIGR/hhEkX7rd/8wFnCV+rjXkeF+wE7Xo5geTSbB+0aUwqK43T09MBqsKn8z7ob8FdOOxbEFAygAIkFCV0X5o63Kr39lEtn+Q4DgtbNqErgG64XwPoOnCLK5Gv6mjvytrazDME2AczGejANm0YlucL9t7b0xNHYMF+N0jE5ORN9wd+pj01ZTrM7diSt3vhG/89XfjcW5h/GLP/6xeOzkybgOw337nXcAleNx/oknYgA2tQ7j1O28e38lLl1/GPvIbD8gfYTxKpkjwTPZE/fErabR2gEkmmMrKjM3CpAwK0+q/+D+DAN3EEsLawj6SnzkIx+NUydPh8vGjd6KNogKFljq3gQZQTWhye10Rhud09p8kMjrHK4IWcxPaxlQdAdbNkLnC0AiNb8UVvN7j83v6UezKpVJM/D0+zxW66IrorDy/wQNqWP6mNn30CSspAPqIOvvZnKUThCo7UHrWGjjBAKZ26IpkFoWq0n39ZX4fT2W16di9v4DrDbCNX48PvDi0/HWK/82mgGSBWh6C2ynirVfWquA9lC2oeE4c/7xuIawnjh1LjACcf32w3QhVpYexhL+fW3DBU0IAULu9vGrGyuwkO44deoszW7OadaXXvpw9PR2hMubr753KW7ffp+B7Iuf/1O/EL3jZ+LyO2/BAsrpwjjbsr44D2OZgVIupUvwF/7iX4pjJ84AOlWA/k688/o7OSXW2LQbl999JYZ72+Kpi6fi5MQkQEj/bKGguIpaj94uLP2gFaZwGXAXNAANWOTWrl7wvZF+AzRcrFXBPQSI9OP3AYsd2iJgeH33glAQDbpKg93BvX+gN2dQDFIOYv3Gj55KRjCDS1aHgbbgwslCunBfrBIleBvIS1eTMTVlWvYoK5QJmm5v3KPK66b2zrDuhSmTV6/fwkAEsnoiJgFFXbR/8I//N9rCsbTL3bJPnDgeLk5z2lHXQkvZiPHo7u8DwIaipw8w7elL19W8hiLx6lGMBBnx76FrkeLGexU9gQGZ9LWWQGBId1fJ9DXfW8yHA/K4WnUL3VqI1ZW12MTYbNGvyn/SfQDbKeOmVhg1bH4MgJgw9gBjKwAMy742HasPH8Zb778Xf+8r/waNXov//Mc/FU8f7Yl7tx7GG2+8F0MjI/HEc09wf+gjl3aa//XX34yegREMcE9cvzMfjbiOZ86cRsYG0oVqA8AL0CtAwmX8DbvVKAMSTX/i8x/+5V0DgaDf6uoafoorPJ2628vCIqZvDnKiXuiiqxszuAJAdCIIrluQrnS2d8EMuqJJoSr1RUNHT+zBLPaaO2IHgTqgEaYq7fI7F/jajfsqfSPX5RM3jNmCatd2KrG5XYF+2emiKgNJdyfC0ekFa3gUARaAjADzzIBp0klzMsww3AOZ56HwK1GF8m9troHaa4BAJQb6O0BQN3LZi74e9xG1mnVbNOHzL88+jAe3r0U3hGaktxOffzbu37oc1eXp3GzHAKkCbJDV6dH6Th1XZTXGsZq7uBDXGbjhIRcedSSLSZrKfcrUXNHpLEDmdtDfG5yvSGLpyvTpI8cmY/QoVLLUq3bE4tIc7slmfPTjn4oSLGNsDAs50JE+/56xFZ47nHOHNtSx/q0tTg9uxG/8q38ZH/rgi3H+sQu5R+kI7szVa9fiIcD38N6DuH9vJmZxXxoRyMHhcYC4OVY2tmJmYTVmZ1ZwV9ZhSiZsmTQF8wLcjC/Y3y6J7+/t5v5UIMYOS2+FbmcprPGgVT516nTmRwheGp9uKL+LrdwgZ3ZhGkbnjBfygywN9iCgjLMrFDdww5aX17n+Er9di6XlNZjPSrKq9dV1wGmbcXZNjL6zBsjNmOln2vjEExfjgx/+YJw5eyauX7se//xf/P+Qn8ZM9GoHrOq0Q6bhdJ97S2QVMIxXK4Dfg5s2MDCcu4GZdl7SR+e8OcXLM1czQwecypQVpLvg71EoZTILvPCZlcbdMb6Y0TOg25wL47zfnfo+RmMjbt64F+++ezUWFzZgmDvcgyte+3PM23Eje2CU/UOjMei6i3NPxplzjyUD60ZG93fKGJz7MX3jXdjDv45f/+ZvxtDoYPzlz3w6nh/tjvsP7sMgLsE2RuPpZ5+hjVYPq9LGlnjvnavhjv8DQ1ynhLwBokATLHMs3fwizqILJc7J02XoACKewur8g2j6wuc+8svO8btdXBkaZ3Ul50x7zBEAODawIgMAhKrtEt/NbXzS2jrwVAO9ywhoGbQGFau+rmNV3CBlA38bZd+CoYCmOyhHhc9VFP1aAUmrb7YYng/nRiuxCFItUbyxFUvfYoITxxqtb7RWQYVzYZF5bm8tc64llH8B/3ghtmoLUa/MxWZ5KSrry6DtRuxtOv2En4VgJwpL0wQUhFNqtYsCCvBmZnaCqpXl2Zi5ez0GoV7O2GzXFmNvu4zPCYhVVxnsPQawB3DoisGhMYRpON69dDO+9tVv4/s/BW1cilkQ3unIM6ePZ9R+B1AxFVxhcs/GrAzFvXehTPatMzZdWLkVfjs8NBBHT5/jyMKi7luvcXkJl+NinDoxHp2N5Wg94IkgDroACiXYrAGuTidCW/cZvxHAfOrBvXj7jZejHzD8wEsvgCVNMTo6hg9f7M95+syxOH7qeK7HeObFl6ILJtSAVXbGIRo7aWcT4LgdK8tbMTu7EQ/uzcfi/Fosz62irBv0L+7FzjbGoSMXBg2NDmXwsR1g7AFAdA2HRocR7gG9E5hCZ2YB9mPFNmvIQt3Y1G48uHsHxYFl1dZQ2sKVzSlyjICvi2XkB4Av7k3N2SL8RyycSWBb5n6sl2N9ASCljxZxM+7fvRXf+fZ344t/8NUEpY6OgkZ39ehzd+Valmp1HWNXgsa3RVdvX4Lk2OgE4DuMorqoqbVgCoIACmMyYBZS4r15Fzltmd89+gxwKErBFeBhtmgb42Nuhqtc52dn4s7NW3Hlyu24ce0OLG8L+YapNFi3oTN6BgEGC/EIUsOTuEkn4uiJi3H6/FMxMnEUttnh/k/0+3QsL96LVy+/Gv/kK1+Kr169Eh9//Hz8pY8/G08MNcf96bvx5js3M1fiuZeep3/rgALAyFi9+uo7uJDIwPAY434k1srlzPy1EpguobqgrMqUJEMyIO48mTzIFNvoVMM//NW/dGAiyiZU0Zz66alZfN2NcP/KSU5SLddobAkB8+bxvYDTNm7Qs0hRcsoG66gLYpTY+AX8KWmsCKXw2PGPuj0tQM5P06hmFM9ZC7r5UdxBoiYdNOZRkDYDoa5MNLlGIdEnFsOdIbFgifnr0kGtizS32dWD0kl8720o9R7Kpg+JEUof3C33snQZnyORWTK8m5G49fbL8cbX/jBO4teVOjlXIwrNeaTTu1u7sYKA3Z2ei5Onn+A2WjM//rd/64/i6197JT72iefjpU+8FN/57s341te/HX/2P/wT8dRzz8VMpQ1grSUjW5ibjemZKZjHchxsGTSFYWDhxifGc3r02eefj+c/9EmAFjaFOzM1PR+Xrnwnzl98Mn72xz4R9cWrsYnbso470zt+IeaXylimO/Heezfizp33Aam5+OAHnsU698UMYLW+vhLD+JxPvQhQMDaga05/jg63wwhc/BTx+OOP0y8wPZTUmQiBfWV5OdO1nfLULdzD1VycnoVlPIRdmtTVmc9Wi9K07qL8PTExeQRlG+c8+1D8FX4XMLT+qGzgcwMsGZgDpCyLaKwqk64wJNuc26fVxDM9Hfbqo6gZgkzgKpkjkcWYtzaTiWUsgGOMoZlIZyEc5cZg4xJAcOn2dDTtNWduSRf+eEsX94FruVnei+X5xWRxL7zwARTmWG423GaeCKxKAXFqs6Dcyp7vnZZG3vIznsqsxsxpEYzHAUzYGQnlW5mTyS0trtH/87HsdpkV7g/ZacadtXaK8ipLNC3dOp3tAEqpbyi6h4/G4MSxdHssqCwrdh3OZn0uystTMb+6FL/x5S/HVy69FvXGrfiZl56Nn7lwNCY6dlD4e/HW5VsxNHkqnnn2YsbYdhzLta14/eU3MQaBCzYZ5wGV7oFS/NE3vhWNHX0At27McDTDJLIqPPdmn4oU5tlq4Npw17cWL0fDP/pbf+GgXMXX2TrA3ShjiR7EnRugElR8ZGgQ1MNfoRNbgMssmgkAdEKNVH4zJ6W/Zk0GgyWCZk45F0CfQScjyebn05EoqoOgvys/M8Aj+vKHpyXDsB5QHcuX7e6ozH2gOywAJfZp9Nn8dR2QzU0DkDXe81tuxGIy9CpWYwDgKtEWbq66DMJsAiLWmQAPaL9BVhN93FPCiEoDoLLPl810zPS1KzF7832sfCso2xcmk2xAUT0m10tAa69dux1tnf1x5OjROA6Y/It/8dvQ93mUYjc++KkPxdPPfSK+9LvfwHVZjp/79z8TnQOPQe22ory5k6nES9DtuZkHsbZgAhHuB0rnFOaRE0ewvqPx4gc/yjiUscBYc9Dg1v2rCFRHfOZDT8XB8p3oLTVHLxah3tSVNRZmp1bj+q15rMi7WKt34+TRofiTf+LTuZv2DVyLFVhgL9aqA2ve19Ufo7KGFutoYGVgf31YWCtwl6DZznY4fed4uM8rGprjZ7DQtlosZnZqLuZxVVagzlr0BpSktU263QwTGo+OrhYo7EAmaRlr6Yfub9NvB1g2QaW+C4isAYJ1F611MS7tANI2TLSG9V/DIBQzLrsaibTWTt0yyLxjiDKm41+nFx17jY0W0BqOytg2CvzqWzew4tLsXVyd7izD1mgsgvvxWgKXxWs+87nPxABMSNdNo6OCCAicnHPyhMXK5rLkAec1DpN1UNPEwnKQMeMrysbC/Ercu/MwqoyZcry/63RnO/doecBizUWmVXPP1o10GXwbQNvmxsYjR2Jy6Hj0Mj6lUgtnRkEPVqKyNBvri6vx6o1L8S+/8rtxf3Umzh0fjZ944an4xJGR6GveiWu3bsf779/LjYjOPHYSF3UG9oULjDvz6nffQc47YuTYQJw7ezLO4opdvXkj3r58JS4+/Swu1hDGqQ5wjGAQShn/sw8EwK2GLdh/U3Qgn5vTL0fD3/+1//RAK1JzafHCUty/cyca93awDN2gnzTUalJFxFe0MRCp4NgZFiM1X93EKaeuclqH0bOvC6OAkPmkc3PmQsRn0EVmAaa9DSS34zoQ5KxSJYLCCuhUg41aWqeLXNotG2hpwGWpWREZtNzb5tx7nNIIh/9c/QiwIKDt7YDOTrGC1Gk5N5+RNh4wqNsADNgEWiOE0CluCbRnsNerCDR+b/MBwtgQuw3cu+XtYRkmrJTXFuPlb70KG1iPe/j3Pf1YyoqZnA4sIgkgffgjz8cHPvDj8ft/9Edx6mwpPvPxH4/qbmfMbezmxsu19YVYZ/Cd5lpeXMi1MaaUf/xTn0SJ2mATLyKIpZievwVQtcXcnPt3bMaHnjoVOwt3YnKwDb+1J/aaWxHlXQR0L2aXDuKtKw9Rjksxc+9y/PRnn4tPfuTJ6J4cT8U7wHIecH8NUHdXKXYzrromDYyxeS5utGSy0x6gozrmJrItbuJiJTFAGYBpYPxlFlkHk3Hd2YlYWqpm3GB1ZREWU6bvXHGLwlbWYqh7GHfB2hwIGmyjvf0genutwoz1FPTxwWv46TXcCINkJjrJ2jQA1rmQeYhTVjo/gM5rmFw2L0NJj5mxZyAzYOoUuQVnDG42N3fGN7/5TsyuzGdmq6scB3t7UEKAq7cxugHD5eVKKkcDQHH2woXoxZLnjATAo/InUGDgGvYbaVeRbq5baMBY42QQfwl2tL5Wjs3clJl72MU40kdZ2UvWigzLsFvpv5Tz1oG8b2MPBkj7Bwdz9XBH9wDAakYyxwO4zoTV6rWYm70c79+5Hl965b147TYGu+sgPnZxND7/1Ol4rK8n2vYa471rV+P2zHw89uTzcXRiLNaW7scGMrwwvxpvIQsy69Hx0Th24UScP3MGJlWO73zr27nArtTTjwzfyHquT7/08WiCWVjhXRcPLQs4H0ayIToZ6MrUt6Ph1/+X//TADVnKq2sxe/9utDEww/1uuuIc90HWQnAO3eSKnt5+bnKAjrYq8i4CRYNRci/a2QFNEiGhgJn0xGDvwhC0Bil0KL6KXvidnJuB3trdSAF1ztv8CLPQ2tpA7v0N6OkGil5sQrOLwmd8Y2cjWUBHG9QNK9SmuyFzAdXL5UXoHi4Gim5ijUoElCUomWF4wLnc4cr4wB5017l+/IhoUwgBsV0zEZzGpL2j48cRKPsA1lJfBWhW4z4M6/79FSj+TCzTV+Z+lDhmHx+zbs5BzcKv1fj0j/1UXHj+uXj19W/H5z/2kRg6cj4Wqg2xVsFS7yBoZUu5rWGNl2L6IVRybiY++omPxeNPPYGwV+PZpz4er77xR/ik3TRvAEaxGudOQPH316JttxwnT5yERWzjFj6M8+dPxvTyRsyXO+PVt+/Em698N0ZK23F6rD1OnxiKESylPrMK7+pJ73MVy2c/TU5O5AzE2spKXL9+NZbuz0UTCutuZL19XQCEbiGKBRh29/Ui+C1Zobs54xdYw/be4EUC8d5uE6BXyZ20nO5sbe6CMU3HzNTdnMbswb0xAcvvBJ7+AVjNxGgMDPdn8Ht7F6CFRcokhAGvm3CAoqKjGdfa5reoMMfspbsiYlhJTau8hfs2h4ETUGfmq7GyCb3vOwJz6omx/h3AldMha7rSu3u4FM2lrOi9C/hcuADtRvE4uajEaVtoT0NsVFZjdY0xxd1eXzN5rYI7phwWxXjaMZ6mostQzDAW4AQEGYILzgSvZtiD4NDdPRqW4ut1AqDfmRSAGiASlJ0RrK7r4s9GuboSr7z+Wrx59b349p2rsdPbEo9Njsanj07Gx4+OxKh7RCLLr797KSoA/zPPPpu6Vl1fjk0Mzp3bc3HjxsMsYDsO2zh2ciJOXjgDnm7GO6+/kQWJ6jVXetfi9JnhGDl+IhpKw7HVaCo2hgcmITju4Grv0D/t6Evl4bei4e86BYpSLU09QNArWRxzdmombt9ZiguPibS9cfz4cWjwNoKABaczmlBM17F39Q0DHIMZmU0fssGdvqrJBiz73gk1t4QZZgrfdCnz9LViRRkturV5D/+f3yK8/QCQkWB6Ifa5qWp5HUtRTqbQDlXtwNIe4G7ULeUGk6jz3fZmmYG11BojLMux2/VbZTMImZmAtYobykjtTW7hMCySEVytf/qSCJtTkDtaKVjS4PFzMQz13+P8e5tr0bxvXYLtuHTzXswsbsd7lx8kNbNOoHPru9ERW3sbuDerMXO/HK2dDfFzv/Cn6LcjUV2ZwYX4eLSXBmMOC+bAut+lgUbbZR2He/dwIwb64kc++6Mx+/BuPHXxxbj34H5cfv/teOmFj+PjL0VPCXAY4J7wN8+ffYzrN8X0/SmYxEycf/JsPFzcjfm1hrh8+Xa8/dqb8cGLx2N/8RIWzJoZMD3cxEHuyVL1Bs6uXb2BELfGE08+gXvlYqiINcZ2fm42lpcWMwlIH7yrswPWsJmunVPYJXx4ZwTa2rtj7Nix2HMmibFxlWd39xhKimvBZ+VNBbHMfW7BVFZjbnqJ8yI7AHMrBsM4Q9CnToGah3LizHGUqB+31bog5g9o1Y2u1wEW3COtu+OJf6q1g2gAeAY4tdomcgV9UY65xeV4/eqDGJt4KU6f+1gMDcKCtq/H/NR3YhsrbRlAd25/OL0RL791Oz77+R+HVUzFM49fdAEzDAUW1aYL0hXVLZQPN9EZmm1Yi+swdEU0Qtvb+u7OpSllzlih8NyXbrk7lrfDQGW1JZhCL8zBgi7OyLUBvDKWfeMb/LK6ditWH9yhbfV47cp78XuX34xbNQwwLvH5kb748FBHvIQLeXqoP/ph7UsL6/HGtWvRNdwTT5w/F3V0SiY8BfjdvnYPEFxKl3tkTICYjMcunkVW6rge38VA7WBcu+Pye9dzQdhzz52Itt6BqDXB6vYBewBCrcGEYyhx+QGLFkC3NvNd3I3/5a8cbFXWY3VuOrpQ0mq5Gu+9dy3u3F2N8clj8ZM/8WkGZy8FG2chB8mcCv1mAaPRde6lEtSyhw7c4GIV0P0A4HCJsMVXcVUMViFovT3WznvEIhCYgx0oGdS5p6cPi44lB6ys/uT2bhV84CrHbEK/avi1ZrIdBoh68KWtaJ3Ck5oP07EmpAu8chAtfELrWvA3ofkubjHj07aaQShDqkGnrEPQgNJ0AIwdbTgsCPjw8BCnNUV5PkYGe2MAtnDz5t24Ozcfd6ZW4tYtBobzWFK+C6VTfM1CXVutxdT0NAC5FyPQ25/62Z+LHSxNMxbwBXzAhtbumF7fjnUUPKdzQWm361tcNsNuI55+/tnYrq3S/+X4wLM/GrdvTMXqxm3GgEEEKM5O9sRA83aMjYyk62Lk+c6NG5lcNTA6FMsb1Zhf34/XL03HBud89mjEFhZmEabS2mwCT3McP+EWeFg4WNv123fSvTt2ZCzczamfNkvr3T9jZWk1lvGzc7l8vRpDrhTkd6swICtstbSU4hiysbE2B0huAXLDMXkMgYRROTfvng26Jwal97BIODHpWjjF+fDhw5ifmS1mSRBMqX6dsTHW0IGlLEG/fRqrkXEYT3Hqk9HN43UhdH21xDmuIIRTzBv0W/fQaCxvtkSpYyQN1PLiVKyv3IrHHhuHLeBSAe7V2jbH7sVr79yJuw8X4+M/9JG4d/M6LtlmbKyux+NPvxh9I0fi3sMHmVczMX4EsBmLLlyFDPIia53IREcJpom77HsTzkzpdtWmBtKUa6fvzQ51yX3jTh0gq3Gvyv067sTDmJt/iKu2EG/cuB7fgoEtc3+d/aWYBBzO9TTHC8O98cwACt/dGXvI7O2Hs/TdYpy9+FhMHme8Yf2diMH96bn47jtXAJydGGQM+we74/TZk3HqxHGMYzXe+u53MKybMTY2BoiuZSrC07i1Y7iu9QP0vakbUOiEtTIGGIRG2PQu+muGagvMaWvOmMTf/qUDy53NTU9FK8rTwg3fv3077k1XoCzH4sc/9yPQKAZaBUW4Gxgos8vojhQGsx6lPJ24AK2gdCMotE9T3PWpBbaRefGcd3UFJrHmprRVjkHG91FoS8X7QNNcDJMRZJ6Z587TKctiwZbXB3tlAwx0pl1voWgonAu7rPy0DRU3t0NLpItkXr/LuXUjbIdxE2c/DLKZ45Ab2wJeuUDsYDsXs7Q3u0B2B/TvjN4hWAKd2IZyv3/lRqzAbN54B1q+uJkxFAVBBTVoKTVbXt6MhzM3sb5QdZTD+OyP/8xP06f7MQZTOP/407FUh5bXsCY618ZE6AjTmZ3qHB0bxdJV4+WXvxI/9RN/Os4cez7efve7Ua3PhsvEG7cW4sJkJ+dy4xosJwKwv9UaU/em4hjWpgnQWsQ/vr+wHa/TzsnhtjjW3xFzt9+D4dyPJ576AIyiG+Wcj95u9+xoxZVZcyohVssbCXpHJo8A9l2ApQlMewDlNj74dizOL/F+P6sZdaK0ue2CS8ZhW5t1k5WcPnUf1HmUB0V32jHzDVT4Yhcoi/M0d5QA4GKGqoL1nJtZzOzU5eX5wlXc0uXge0De5egaAWfWslQhY5UzZiiMhFPDtW3QGjmzMtlAf290wGpnAOsD2KUxp/6+Eko+GMODAD997bSvwfl70PJTZx+Pf/avf5exa40f+eFPxq3rlwDtOgp4Ita3D+L29bkorwB6AGhu0Q/oGXdrBciOnzwWoz0jMdQ7hFszFPvI0wGuhjbLPV7d08KqUuhjxtXqGLl1gH5+aTqmF2bj3vxMvH//YVzfxN0YGYyB3qY4ATBcbNmNpzj/qSFckmGACBbfCjAtzS7ECoZkYmIiyy8srczHKp/N3JuN967djW1Y1dAg7Rnti5OnJxIg1pcW4htf+SpMCnfryCTtbseQbOQ0+9DYZBqLxbVNAKEHBt2eQWuoHjq2H5sH9TSe7XVY1MJruBu/+ucONhmcBWhhBf90rLs9VqYfxIOZdehka/xHf/Y/QqFaGWisJ51kNLnD7CwQ0iK0uwygZePcji13p8ZCVKsID0Kca/pB/vR1+OfCFlEtV3fCAFoRVK2Z4GOgJacqOb9AlFl2shYtfvqfTsrgSqD4rlDze+4k0V2WkNFZKCBoEGpRO5TY9OB2aFrOZTvDwVe70C8DmK1YPQXJ2Q7/KljmNHSPDPMcwvIr6GOZU3/v/hUU9v145bXLgJnpzAg+oNMOVdd9qOMiz88vxOzsbLjLtQlTFkrp7mqLz37ms1yjBWs/GONHL0DjUFTn/+kbqyJp4V1YZcKOIPjWW6/Epz/16RjoORG9CP13X/0ajGUXsCnHRM9OHMHtGIDC7uy35mpUXcXK6mKmRe8eNMdSpR4zK/V4891rMd4LnZ/owQLdi4lTj+OavBgPMQAPblyKpq01BK4JVwmwhc3NzC5mfOHUyaMxOTEZbZ3d2Db6FBmwSK2VxlYXlrHOS+meuLZCNujalG3aXzWVG9aXO5knmYa6ptvZWVBtmF8b7MBy+d29fZnpqKugxdAt0e834WpjwzoX6wkS5jaY3+HUqXR4m77OiRe0EZVHbow5IVnIkrLmeLSWULaLF+L8ubPaAJRzGZa3AlvbjHtzlVhbAwgmcINxc3/7Sy/H25dvxcUnLsRnfvSHYpw27aALB7DfBvx0C+GYeek6omJX9iJwW64axIQJNeAyYcisAm+NyRa+113e1Z2sVWOdtq/CjOfXZmMKhbzHvc0y9nXZEkzhWGkrjsI8zyGXp2Edx3ArSlaIwlU3Td+Zuzu3rsPsFqJEHzprVF6thOn3d+9NM2bL9GdvDCKvQ4DhydOnYnJyLKbu3ovXvvXtLJ+QazQmRhlj3EVAXoBoxVgslTdxae/G2ceehumbl7NLP27nuG7uVdGTJkACo7z6bjT8vV/9xQN9L6fc1rFo/R00BqSen5qhQ3bjxZc+iB/Zzo/oIAapUqtBO5cYzAoKs8WJUVx008CNuRSirRmHvhYIcrksQOKMRj/0yZs3mcUgUPOBC5u26FCEC8UXLDKCjj8kCHC5QuBEaBTPFHD3zUyXR6BGQCza2sZNN+UsjCCG4iF8nCZjIR37q2mRDJi2gxIKLKcEMfZpq/PXKLzb/AMmbZwjWrejo6cVC7oLoDWC8v0xM30jfv9LX49Ll++mi+EUmtbFAiFG5TcqW/iD07G0vBzjYxNJ210qLFBYvPZnfvrzMTE5HKfOXMCijsQKLGhrDxYTHQwY18TN2UJp9+v1ePuNq/GpT/4Y/VKLU6eOo3j78f7tNwEN+nd7AcXfjQGobk//cNS2NugvrCZ9YpymE2u9C8taqQBsUwsxD601w7SntytOnD4Tw6MTCBgUc2M9bl+9FLN3bkY/DMLZAlPMraZlnoR5KkP4tf2Dk9GCle7BIjcZfQeQBPPdHYG1BWCcQYmh6SurWZHMPIwtxrWF+zeukZaesc+ZJbp8n2tlFiooY/lB82w0ON24FU4768fnXqDIg8FKZcrsVt2JwmXUdQS4YA8FSDhLhfDpesDITGBy1qYLJXPJ/vzSSq6XsUiN7tSduXq8/Ma7MTzQFkfHj6L8E/HWlWnkeQH22BbdHdwXDW09cL0RoGOgNt0IV2oWU5kGYJ09S6HPGBim6wCmQbvpOPq/I9ZgS1M71bi1+jCWastRaxuIbXed722P0abduFBdi/OAx1B7I6yuE8PSnW02W7mjZzDaDtCx2fuxMLeYsisTMndlfnoZ92kzYxB7GFOrirsEvx/AOfvYsejCbb525Xqm5HfALkaHh2NwDNlGXvtHx6MLt3AXAHQrSw2vdUItNWjuksyn2Qxa7n8rwQIdWsE9WXwrGv7O3/zFA6vduP/CyvIKVqESvZ1Fso0JMCZTdaKIFpRxE1wzECfGBmIAhTchyik8YwkrDIhTiTmDASWUGhapngWImN5rXropsMucpwoatxh4YoQNimVOBccWyViMun8VBYQiXQ4f3IS0z7wMM8VUfPPj/aWJXrKQdq5rADQrWXEKy/aLCUVpuSLN1rY1MkAuN29owg2xfD0dZ+hmB0axb0l/zl9q76cPtnE33ogvf/W1mIJdjeAWmNaru+K0pZ6DVbxu576U9XD7exckGTx1GbNz6Nvb1fi5n/9cPPH4Y3Hm7MU4QBhW1lzLAU2H6rWWYEP7CPjuRsw+qMb4KP79zjIu1Vq88PQnY62yG4vL16M9NqIdN62nc51jemkDlk8A3t5kXFzXUOE+EXBuvILlvAtw1aXqUNgLZ4/HUSyKuQpbO7AYwGQeYbtx+Z04gA57985EOAPhbyvQo1JvD8e1ZmGSgWHT0GvJ0EwllgG6J4MJczlbpHXFZTApqrK2lorpazMsnVY01uKiLK6cbEPgMHVZBmB8QUbhnp/uHNUOfVcOZK/Feg76iDFTLDQ2/hNEPJds1jGqcP5V5ddYF3JVgxEsrrg0fzHc8Of4sdNx0IXMAOz9KK1JZ4PjI/Evf+cyvngjv70fe82bnjnaMFJ1AM7pTEsoalhKJl21YfxQqhZYpqBhYphLApzlWEcH7mwjB9zzfYwYjhyGC4OJIpUOtmJorxJju+txHLEcQZ966MeuzoHMXG3uOCgS+AS69WpUV+aQxP1MK3ca9vate2HNjJVVVxAHoG0tiC7AYSBGx8fjJO7F6uJcXHrnnWSzliUc6u/H3eqLdgB+eGycfh0MuDLg0pFu9BTscmZuPo6ePMUYOqUOKGPUna3ZawYs9jHKK+tRmXk1Gn7tb/zigVNIWfZ9owpD4ItysVO0GwmbfXnuzBkEqCXuQ2MGSo0I7gUQrC9RzmxC1/y7mbAwZGaktOxQ2bPGQ05pOaQyA12EIqjFCw7RFWimcX7u3LSMxHgDwsVry7EXC8BQagTJVFm13tyJ3DpeH1U/ohGBA2zMnRe8FCj354ymEq+NQB8glLKbwgo10s6cHpWr0D5jC+BRWgKuHjWErqs0mLT02y9/LV59/WpslPehdtBAjnDfB7QUq4pArFmE9n18814skpR1B6uDEkLPl5bWMx376edOx8ULZwCKp6MHpWtt68fwdDNo+OkoAB0cO9W5uHHtQZw79xT9th/T927GSPd4PP7Ux2JhdQ3lexg9HbVo2l8CKOrRh6B3to8UATEo/2FtSNPs+V8s4n8v4/7tAyD65o2xFfub5egfGY9OmIirSytQfQOu22vzsfDgbqYVQwPSpXKsKtUdZGIDwezKfumGWQ3xe+M4cWDtScRZmi3g0+la/Cy2A1DqVrpmwkVZAtg211JG3P5gC3mx2I1MdN+sRMdWMy4Q5D9ugXO5ViaLKCMzmeSkHHGMsaSs1q4xQE7SYHD9CspaMwgHuHVhZS187IpiZyjefPcmxzbHxz/xoZg8fzrevDMTq+WJeGz4WNx559sxvXwvNhsAQmSpGblpa7MGKIpcAhTaS7GHDMqE2nHBzB9aYuzfr63HDcBhunE7lmljHUbVRhuGubdjgO4ksny8u4Vx5FyAnou99pBBeHK0YlRN5dboqKCxCajCPGUoBnrnFhZgp7hxWKKspCXL7+3OhX9jI6MYLIPse3Hnxq2YvvOQrkU++3uiC2Do7G4H3IejrW802nGbDpzBgCFt7uzHwtJy/M5v/Zt0dT/yQ5+MySMTjJnxPkCcPtxvMTCOAUX3k0n82t/484BEEegrVy2dhttRwZ9aLxKs3LNioLs7zpw8CWCsxD7W4wiKIkBU8bus3+hCmF46AYhAaKwD4e4/CD1+QjIFvrH2pJbeuISZmanFggT/Mg6BkBTFOrDSHo/iW+TEefQsBMINeVMygixJ5hU4haeCM+FHclOcJ9fvI2EKjNOnBw1lPnPmogWBlLkUgLQv83jUDplipoHT4ZbBb8KaOGUaB20xDRP47hsvZxLVPu97oIbuV9lmBL+lhC+9nv3yzjvvxokTJ2iPYCXD2YV5PITKBrS1FB/5xItcaifaaMeZE6OZxtzTNxa7Rpcbu0E0hLC+Hn/0x/82PvjRj8Ug31UBmI2FmZg8cTSOnngq3bzN+mx0Ayj7W0vR3VaN0YFBG8/9FQvJjBcIqoJ1DZewylg6g7KDS+KeC3UsjovR+gZ6Yoz2Dh09FQe4XO73OftgOm6/fynaABUXc5mstLfj3iVzMAh838FRjImxgznGpSX6EFgNQJNBXI5XgbT0e1xHI6FVklXpMqrMuxojLL3GB83FEJnEBqtct+qUdTpQHG7ATFTlQpfTMda0+OdwcyXBweUBlvB38JytSodGIKEtCoUzDs7AmYQlSNY31+P+/W0UfShuVRZj7chkbJ14Jj710R+Lz02cjsbr1+L2tTfw1ReiC5ZQ6hnKNRXtuNoCQmsXfYSS1jjXvdpGvLI8H+9jyFZglDWUuHFtMQbXZuJCW1M81dUUp3FpBgfN/UG2kZGtjc3YwZ3rYJzacd12Ko7tWqZxWz7AGSurezFsGXPwdSNMy8JAMvkS7GEEBj882g8D6YytSiWm799P9mRcyAI7XbKeji5ksyd6R0ejtQcmKNt0hmm/OZYXV3OrB8MIX//qN5Cp4/HBj30I0B9M3UvDjNzuukE1xjJgEluCxK//f//igavwskyb00MAhdNcq2vu2yBQVGjQOj7ccDx2+lRsrq8WASsQ3tWibpmm0ksdrTmYrIABTKUGGKT3Dq2am9QSK5MWPwcc4U5GUNBKg0RSOIMnzuNnEVOEMINTSj8AZBEbhYWPMt6hFRVYirnnQ8BxLh5GkU/bwud8r7uiyCpSTodxobRk+s0OjuwmqReUXqVbWq7F3eml3Bh4rbyNsHRlSblSb1/0opxNLR0o0FIszC7Em2++GadOn07AlCZae+LmjRsoZ3v0DU3Ef/qf/UWEezcTjmbvvR+njk3E0SNHUK6R2Gnuj60GXA/822vXL0d1ux4fefGHo5lbm733bgr4AFbj3JPPxfrqLsC8HJ0tKFJ9BTdhBZ2QmnZGT6kjLcLWLv3XhgLTvybJrazgy9YstYdQPpyLrg76f78K2ajhA3fH0XMXo//U8wj1eGwszkN79+I+97yMxSm11jMo2dSMYCLMPf3tsbB4L+rlDdiYAI0/C4gbITCF2oSr/kcVmHXHHFd5gYxDZ8OZHYGewaCtjIRPqK05FpuVoiSfcQ1BRaGVBVqQpygJaJU0fopEKQvu2SGJEewNiBo7MM7RxDhtGsPYqyLTgLvKPI/Ad0zETu/5WG4fi5XJY3EZllpu2IpPDQzFz/UMR8vDB7jCS+mKdCCTZmX29AxEA8BzZ2szXkPJvoaffrsJOdpejOb6TPSuTcURdOIC7e3nOk2NtWg7wP2romjVA9yHHcB6L7b2a9D9aiF9u7R/VzAD8pBB16OYYZx7q2oY6beScT2u6/24IZZLFA4A39WleZ5LmRxoxbQu2mjF60ZA2yS3nr7xaO0ejgbjOxhPU06sbP7g4Sxs90oMDfYD7j1x6d0r0QXIf/gTH8kEN2eJZKGy7J1G+hnpAYGiNitI/MovHVj9Rytk4KoCSJRRiKU1fCMsifkKzrtbNfvDLzwX3dyIsw6ZT8KptPpdHdYiaAV1BQZcAQa21QIpBvcACVNvVVwr85jWnSnWCI8USn/OvPtDX9MO06rnrAfnUbEEBDsz56n5J3nwvFLStDKcG0QpfpudTuejLAKGU6SeyyCqgGGrs0QXZ2kwomsMgmOdLrXQhyXr2ltoKwMyO7MY92fLceXWQpaQ66FzxyaOovRD0c7ACUzWgLxz40HcABDGJ8cZMLfJH8oScVcuXcbKNcbFJ56JX/iz/7F6AVvDBaBPH968FZ0N1ThzxnONwsHG0vWYX1yJG7fuxw997JPRQvte/85X4q3vvBKPP34mzjz1RDz+zEfTNz3YX8Pqgv5Q29hdxjpVArc2pwxNcTd3o6nRNTWWX6/i9sziNqzFd15/L27cuRnnTh6Pi0fHY6+6DgXdjNHT5+Kxp56NThRkj980tveEe2usuWR9YwVgWo+Fh/ejFXps5mh9fT2goJFRf/7l3qEqLf1ozEOXz7J1ud8k42EMqa3UhECaVevUOGPFOGgoDvCTs9YpGm+pPBlEygOGyBqn1vU0IzMXnKH8IoU7dGUsi6d0XaFwfD3PQVNnrGC5F2anOb97juygcCOxMvx87IxcTCa4Bxub3W6MP8K9nmpcjy/0dcd/0DUYgxqibVxJWFEnjOD67FR8eXUlvr6xFXPIbGfzWowt3YyB99+LgZWp6ACIOgGE0lZmchT/kEFl3Luja2gv/6ONyYRVED+if1oZn2Sz/GdWbBpCe9M4HC99GpPTLcud0AUTZFl2rRtu8DyzYFs76NvhrIbd0t4Ne+jMqf/VtQrysRML84tx/datnFF67PEn0hCbf3Tz5vV47gPP0QbdN/pdBkhT5W0GxBs2pmJr9lo0fe6zL/2yeQ9ZdotB0sK6G7TzuznHWzM7sJLRVTfskcqqMM51a+HNje9FEFoQHrPpOkDCnlJbAgb9hDIXltyCpLq7plWLiFkFySWtKGnxnsGkoRmA5AnZpLNN1zKJav/ReWAaPK0JqLI7GAqN52g9qEergU1ukWbwe4TJ2RWYxiZWyrlqd9T2ddm4y4al36uwpE0UwO3xtqDmWs1yVLnPMr6gqw/dyq9a3oTmHckA2ODwYAwMDSL0Vr8CAHG/p6Ye5Np+60oIEMZrFpcWs8K1u2o/+9wHYmZ2Dqq+FaNjI9Hd2RGTY+cR/JZ4MHebcyEkzT2ZNt6GX36wu5kAu1s/iLu3F+KPvvyVaOtyr9JqJmCdO3M2ZW8L5ckKy/jLbsbrAii3mhd8XbaPvgCeThSibIAlhBFh7Ixbt+7E3bt3UXanjnfj5LnzHATLef/9mHOWBjahVTeJqvcI9HasD4DsjWH3gUUYG/c6YxuF3WqGntrZjFsLY9GqX40rg/pGJ4LYjEuxtlIBMMv0h9s0rPN6PdYAuVod62roQr7TsIsC0EaFlHGXone0G8+SrvegrF2AjTMAvVhBC+uiGPSPLk6HU6ydVjyDQZjdi1VsaK7EMO5gbakpXn/3fux090X3hedib/RMTm8e4HPvIlMjB6U42noQ6zst8W0pP9c862wLrsVU03b8o3ffjX+2uhEv79WifedhPH77a3H6u1+M46+/FufmpmIIhtfJeZqh8/t07oF5P9xDIefIPv9zj9cmFM5ApNtMWKOhkWczr61w7r4s0AL+qm+byMAWnxv0rYIrBhIjpz5NLOvhfi2gI5MtDY1FWz+sYWAyesZPRCfjo8u939QGG6oACndwxyyL5273s9E/NBJPPvNcmCa+w9hZVczcCFchy86cjUtwA7TUcUFtp7IcB9VH2/y5GYtMwvUYVZjERnkrfUUDVjNzC/wtw9R349jkWIzgpzlzoA90bByBb2+GHm5gHaT4Tn0ZjKIzuHE7JvfqpBFp1XlmtSrQsEBQAIHPtBqimxFspAQhhyVoSewkf8NTn0l/1OCY/q7JMZwRy+UdCnDOFnCjSUVBcf106aeIixbqemQb+JudwT3kLl9aMrRJxN6iU/cYYSmuTMSFQ1aZKtd26eDnkwq2IsCZWr3jDEJD7qr16qvfiqeeeYpB7M22ayW++/LLcfzIiXj7rcsIenf82Oe+AGPoygSmEm7K2OQRjHx7KvbSzI3Y354GPPryvS7VAT7hZrUj1lca4uvffR12txRPnjsSY4M9cRy35pmXXoTCwvzc3CZgcYBnB+yt4WAD8FuOBjd6DYu+qGjQ7xrKsCYQVuPmg7vx2muvRBd90QvIjxwZjcrSdJSMLcBCnKExprGKuzF55kwcO3sWRe2B+nZGg1YYY7KNhaoijEvz0zF7/17UoOkqQHOjqczWyNxJ39oAuAwwV1PSUqcmwbFiHBhDra8GwPUi1svsR9idjlNOnfVwsVTGkDhOjeEjxsbFfxgIDJsMRQFzrA2uN1uGLzYTROd3e+NXvvpWvM2vnvnYD8XHjz6d97x7gEvAcY37nTSpHuuNA/FvkPeH9eX484MTsc1nvzV9N6KyG6Xb12J86kp0Ll+PHtyu0S6nhsdiqKs91gGJB4uzcVCHNRuLaj8ogqy8TrmmDUppUYSZe+amBHBdXO/FPBLZxWGtS2fu1A/QJnXFiJ4LJa0sbtnHzNng+H11pQRYunYIUHDjJFfbOvv48MEc12yJo8dO0dd7cXdqDsM1HBcuPs7xnbjQK7S/P6bv3cBQrsWRY8ghoyCLcMpajeDqtHM31h68F43Ld6Ph137lLx1odQ6VpFoxJoHwARBS5jmoioGmYQbw7OmTmShiqu/Fcyfj5Phw0k9puzMNKrU+P/eSjKHYvYsbAxAOFfTwYRRVkHCgBQR9Vwc81/IrCUoJfWlmowpvFp5sRfdGSqs/6+yHMyWNrSUspitV7Wiosh2JhBXJX/xG8OKU0jguhwK4D0U9gUl66rShNNd4grnvNkCG8vDBw3g4PZP07uTZozQaa+H5AB3cZEBkF/dgNS5fvRZPP/Ms1g+/kR5wuvfNN9+KU6fOxDuvX45vfePl+Iu/9JfjpY9/NEq4I7cu3YvbUzdi+NhYClwvbGCnthTlNcsHrnHtOu1yt6zRaG8di6mlhrh3fznK81MwkE7a2BD9MJfHnng8ayJUK+arWL/RtOXtaNxdj9btdWh7mf6nzYxL1gDZa4kVBGkNqvkAxnDlrXe4770Yxe1oXFnAZWnA7dmJFz78UvQO98UqgLY0uxrVdWgr41nqK8Ug1zXoaU5GT88gls2yagY5LcvmbM4SsuP0bS3jFjsYkANYokGfXZPI+KsCG8DMmBEGwxWIAqvrIzIxSsCDnZa6OvKv8QnBQh/d31gFyoV5JtFVkUfzJ5yudxHgxhpKXwV0hjqj9/FT8Ttr7fF7lWFYRH98rHeU50D0wTydJdtF5lrbe2OEtr62vxC/ffNB1Hc7o6VzN3pnL8fEu6/FiHuwoIR93YNx9PiZ2Gqs0d/zUSvb/tbosw+a3Xn/IOpthVEzw1dwQIgTAA7aAU/+WlDHwLq6hvQyLgKcMipYIO8JLOgCsmyGcJZVgAq6VgptiuZ2GBP9ro4Um0IX5fk04s5MGqA/eeo8zKMrUwzq6PPQ8ROwYPQU2TZ0YCLbzRvXcl+VCVitrqKzLa6qlk04u2h4IAD7+vyt2Ju/cQgSUn+TVfa/BxJlLry8upoZdkB3PHXhfOzWyrGyMB3jQz1xCuvTyT2apWhE1ACSjZdmpXuBRZZuFbkIBXNwbtmkF1nBLlZfP9MgltOkKTB0lH+1IJnundMOWhJjF3RWxi9QYA+Qbfg51rghcwOwJAiSbXAQRFcDXa4ZEYi0avOz84DDQc4fLy7NQ8vWkym598Dw4EAcOzKB8EPHOGZy/AgCWEH4i0VmYxP9MPId+gT6vLCSadRWPbp572HMrdbj3LkLtMG8/XYUcAZWthXWwbjy9rX40u/9cbzw0kfiP/9//lUsgCX6G2N6uhwPHq5k1qTTncPDPdGFS9EAQOxtbcT81D3cnEqMu7XisSdxLQbi5rWHuD/T0dfXgOKuJbBevHAh57o3aKvxm+z7dLsAB5RzZ3M1geNgt4Ji4B7sNcQaipW5ELgBa7gATbg/dazr4+fP5hoG13zcv3kNltgaHb3dKOij2BLK6I5ftgsMi06svwBqIpTLn93ox5WxrS1D0GfX36yhTOuxjk+/bhCM945NBsgQGHCHPt2NGud1v1C0JsEiZ0n43iX7sjwNhbEWcxwy0N2hID/aX9Sx5veym8omLiRC3tk7EYMlfPKdjfg7b87G/cc+F5tnTtHvO/Hxrv74pFPbzfvRg9jQ9Xk/X5tbjN8FIDs47+Pf+cMYvf4G/nwtK3n3dSKLvTDPNgBktyWnuftHhvD/W+kHGGzDVrEMYLMzGY4Lz1zBqmtneTi31JMpGMxF25FpQ2gaTC24MRZfi6P8Vvn3GGFG9sVr708jaS6T2Z4Gco2j+SsnDgTsgeFCdtcEC9w8EwOPHT8J4Ak2MnEMBf36KgzSLRsef+wMur4OaHQni9BwGrzM5DT01Z3vanMw3IXb/ycgUTVfYhOXoxZZbAVrcHxiLHo6mnM/ib3acjxx7nh0Q70bXaOBIkqRcraAhxl0ugVSdimT05fAdQECKLYdpM8je2jBrxc8rEQkWzh0R1zQ4tx20jNBQkvC372G9qRXuR8H6Cryos8oFVbEVaNVhJfOEKhEdAMGWzWUA+BwrvnNN95CcGtx4fyFWFhCQel871HK1Y/Cq0QiqMt6S6UeTw99hg017dHZ7bgTQ/RTS8zMLCDUG1i2/VhCwHbbTNY5Sccq4G3x3ntXY2RsnLY1xuU3rsQf/v5XwLS2+C/+678an/n8FwCuhqjU5hikKuyhPZZwAzp6GvG5u3PhV3cz1nZrOa6/91qsrD+M/vGBGBg7z0BPcN19FH8jmhDGGgq+iWJMnBiPx557EoFtgvXh42KBpKS6e80MdsOOQU76YY/+2azGGtfd5Lj1+dUsg1fbtQx+J4A0DGXfzRz+va1Kbg1QWZijD2vp7x40Y8nw73sGR1By7mFlLYOh5skIxo55xqW6DVCaFFXKqWLrKuY+KYydZehUyirCvLayyphtAlzum1ooxC6+vcBRZFjyRDkMbOtymN2aAT+UoulR4SMrXXPhQtHQLveX3UJxKytL8ealW/FHy4zxB3809p77ZGx3AWwH2/GjnUPxqY7uaN1bj0p9M67ttMbv0Yat5bno/+f/JC7UbuYK0vG+YVzAIo/FJfJ9PDUMqCiXauG7AZSxFHvtMEsAxkxT5XQHxqRREsRoMvcFcwAA1LGckUFGjf812t68J2Sbe5cteO/1R0vm5SIyFNmHKQEy36weD4OxuFIHLqD7i1jVXGOjwJpt3InsOvuWAVCuqU6CzHHp0rvJaKy9uYCbKJs7d+FcsohDJuE1TbRzWWxjZSa2pq9Fw9/5lb+YIOFASE+sUpUgsVHLfR29kXMnj0VvJ5CwuRZNdGYX7EGW4E5RLQiGFxUAioCHvheMAiaRiup/3CDan4pifQnxxOy11hKdLwugw50nsfqPC7AsqmIlK7vNThZItEBwY4SAGwKYyqCg7ofH6B4oRFw6hciOlUm4iYtb3OWCLoBoZW01M+e6urv4HMvlQHAZB0rf2bTWtr62cNOU7lJvMgFnCdx0Z30JRaENE8f6AVJ89aNH497tqbj1cDpOnH8seqBx0k/GJO7jpvQPAygHrXHprVvxx1/8MqC7FM88/UR8/vM/GU8++9EYmxyGMbn3qgU+msNdtvf3Tf91RR792mwOQBmX73YszNyAOXC/LShcex9935mUVIFUGFcBSDP3zl24mDUnFRjb4dSkIJ1sCqbRyvU6mkw0OsjA5Nz0/dhYxWft74ptrP30w/sZ4O1oN/molusAJiaPIrgwF4yF+4EIGJs1V+tuozB9MQLjsiiNRWS2sZ77yMceAFerrifgKZyW6rOvW7oAEBfAoaDdvUO0rRPQ2wG0KpwT18jYGPe+CXAbm5E5ylQUKuf2XcOhi5GbOAEeWkDjROscv9/QGieg1m4YPLe4EIvLuG/I1Ub3kdg783x8B6q+DpDvdLTGYw07MTo7G8u4XN1nn4qHMLitqTvR9Tu/E+c25qNzqCMGBntiGFfKfUtbO/pxq0aiqxOZ6LZOhFJHm9AXWXG6vAhSM7Kr8qveKqvur8bR5EAZrtKasQp+k9Xa+EB2ZvDYh2kDHuQ0tgbdh8Y03XWE2xoq6o/nUNe8tsDptcxKtr+MiZhH4u/MTDYmWKuYjbqUY7K2vIihLMfDqam4+PjFGIEA7OEpbAES6e7tu/+rpSBa48G7L0dbZer7ICH1d0swE6rcc3B9owJFBGkRDH3V4xNDubtTd0dbJrtY2MVEqi7QvAd0zaQZkZQbsKG5h+MjoDi8gSK1tmAF5sFvo+Sip0KgP1UEEOlQGkwPJDCopK7VEH3NyhOQlDkzA415mJZbBEI9twAl82CQGJwcPJFXALGX7XlpBgOxBUhY0MUgmfP5fX2DqXDtAIVZhZZpM3BrWXh3rx4bH4qjR8biwYMH8dabb8ZTTz2H2zIcVa5fGnLNAefGKs+ZD8+9ugrSQrVvvX4jvvn1lwHc5cwluXD+8XjyAzyf/FCcOPk0NH0U924JQV+kHwDQHSuAd6MM9swB9Jo+2mEcsHJ37tyAKs5zCztYFlgbgNHViV/JdcsorlT12KlTcfzE8WjigCpgiiiKoYxXHQGQuiIEdFQ7ymK9iXptFZqMW+X+GNxLBfA1yq4ALy8vJLi5hNvai6br5x4SMLRGxsdM08WFBY6H/QC+vb290dXfHw0CGWPiWLiBUAUQcy2KqyxdtNQAgnkOZ3M0KG1dyo+zG8WiPu8d040ytmAVXZtjnQk+5ylQCKJufyCwbwMmm/XGeOXV9+PEsZEYHWqP3VbAtGcwHiwA5k98ID71s/9hfH36YfyT6zejDGt02rd67360wYh6xo5G75XX4/S1t+MkIFey/gPsx8pjo6OTjE8fctuWwdbM1+FFW2NnKm5Ow9NUBcrY1+6BC6OQXWRB1qBrrW1zXH2fR3K8cur/GvZRdClEyq0Bc4Py6oHsonhdBOp58r4RhuhTRpFBTH+jMhSj/P3f8olMzGzXFcB/s1rNnCeniB2nMuPx3nuX4sUPvpAzR1Y91+1RG+dnHyh13PtEPLz8SrSWH/6fMYltlAMFAiSMR6wuLWaqqbn95/HrRkdHogS6Kxg2yLUS7r1YJEO5gAcqJNNASBMgaLid5sMcfxXdxnJ70Ht9t6LzvDPRjxbymwJJszMYDFmKoKMrYnDTuXE7xYCcPxB8sn6mncox6ebwV3DgA46L2ERAtUKuLrQEWZvUGXBwibRFa1Q0y6ph+OLalRsI3lZG/nt6SwhjNQNh0zMzdPh+Vo9++pmnYni4H2WEigBYWg03sblz7x4+K/55TxcuRSW++dV349vfeiOnXfUTV6DoT794MX70R74QI8NnsjDJidOTWANosSspd9w5GovQ2sdfGBGWJtPac7bIqdq5mJ+6wWDejo3lFTq1GZDuRyj2oc6uO4kYHB6O04+di3OPXUS4W2IT8OMC9DWuxRZ9wLH1baefORjLMdjXFSWuofI67euCO/3e3C+0tgIQl5PB7e0UU9a6Zc0AeSu/tdK4yWdry/OxMDeV2YMHLa5mtE5HJ/2Ae9I3lG008c/sVI3LDm7SLv0qIO0jzF472SBjZzyKgVNzcFNaEiAytsVYyjxUyNn5WVyxMuMzAoBNxqV3rmLAWmJ8tCPee1iNt27MwgDa43M/9RPxiR//XPQcPxZ/fPlG/Ksb1+JGV0OmbLfP12Lw2t04u3g3xgf3ovPoRIx2HYsjgxNx9MSZbPsWjKpWL8fOvjEQ5I3xaEa5lTsVUZnNBYc8o6EN4LYsIwYRJZZtK4O6aQXTRmrp+yJGYJpBDRnnPrlfjWAyDJhI3r7PfBTf2TcqhTNF/jZZBIxjFxbizORWvZruq/E3l/L7nUbXmT3jZO574sY+6xg+JyquXb0UTz39OGJh/MGanbY/Yn0NnV+rZvHc/dUH0bByJxr+/t/6pQPn77XYNZC5SKbaAiiquVikjLXdRWBGBgZicmKCARmgI1x/XiQn8V/SpDb6TX1hHLPjku60Q4O4sZyJwHJkx6lQ3Los44AbKDIzVTI7wU4BxxBmLZmvPY8DYAcKCe66ZKDTYwWpw8zOgqEIEvp1BTLaebl7l3TMawAwglgyCwZ6R2uGwAtADAPIa1FW6Ta+LtYkr4+vqQneBBSvXb8fI4OTubjNGFRDIwNjLAT3zMBZqas3fWjn83e5Aeftv/G1d+Mb3wAkGEDZztzcaiytrcfnPv/D8fmf+Gxu3ba93RR9veO87lEOED6LuyKMDKCZdssV2gm6mwOyXVtHobby9eLszZi7exl3aC4Fz9kZA1wCURVlP3XmfHzoIz+U5dn3OZduiIE1fVjZnSssnU2wHmUzAyjI5vSd1MO+VlE5RiB3len2DmwAdtLJuG5uVej/nZxLX569m1OuA13N0dq4n1sazMzOw0KwYBxvHxvIbu+0bB3W2TUFuB2mTrsE3BL9GqK6O3MBrPsoZe6KDobJygQrlcK/rhFCTKOtZyAOkIMG7mtwcABw5z5wq7rbu+MPXr0fX3/tBrLWFF/4wo/Gpz/3ozH52IXo7xmOf/PKt+Kf8uyEtj+23RxHmtbjZP/RaB4Yj4aRtpgA3Ns5Tn++mban/AEM+dCGpRErEvQ0jEXQ3VgBbgb34UpYa6bo6qZbRpu2D1w+L1PiGBUcufX8LU1uiPMIIDhxggOCXbym9xnTw4dfqaMCqFLpuTSGfuFYWvzGKU+/VSdkdbrA3V2wOuRibX0Dd9s8IWfOMD67lTh2fDxfG5CndVwX2eCcsjNjGVvzN6K1Oh0Nf+uv/zmvh2DuMPCARG0n/eQi8WU+3Yoe6ODxoycj96lcWUFn3JYfAW5viV58NPeM6MFyWHDDdkuzfErPknbSibnUNpVUN0AewXEwFzskO4O/fpgdbkYeltnPveFkJPxGv69Yk8GB/sf5+TAHr6BaRecKGvna7/lOdPY4B0e3Ko9BSJwJ4HJYYwXQICztiV2UvTsDgMtYamdMLPC6sl7JXP7+vv5cX2BVpgoK4j2X2q38bE3Pg3j/6nWEE7+QY0aOnoiXX74eb71zM0HGDYnuP1iImZkVXILh+PznPxFPgOZnTj8NiLbH8lo5JiYnYWvDNArqzZi4H8ouFiqTgHDJnFaoAODVaj16S/RPoJDT92Pq3s3c1UufstTRycC7OnU16e6JM+fi+JkLMTwxHj342chS1KH0e/Rn9jGduQdyF/Ec+4sD+EsTUAg6CODQpzUW5FLpXvcxcUHaHpYL9+GAp1sYbKkUZZjH2gznMV/G1P4yzGs2Yyq79KF1HcrVGgyslMVgdbe6uN/2bquNtWWNi82NxaiuLWIRuX/GZBPwMGHLpeDCeUNDayys1XArWuLE+fPR2dOZ7Ts2OYqitMXf/9++HNfu4PYxNkeODMX/7T/6hTxu+6Ae/+gf/uOYuzMbL8KyHn8McDjWFW0HA9HZNBxTS/cxkAsx1N4PG+zFT6+nLJXaS9GJy6NCb+9ays7qZy5BN/Yji8Bqp1zRYYoa8qWsZ3/y7+CglOdRaJVLgaIwXPlJyqPdrdIb0ciNtvN8jLe/cthThHXH0S2u6XcGIR0/Zw/3M3uzYNEFs3b9zi7GxnocjBHnW11dhimsxbGjR6J7wAr0hZ443uYZFfrThPGg1RiOzZn3Y3/5djT8lb/wmYOjx49Dq0BzBqRikkxlG+Sp0PGL0KHIdenrq5V4cG86aoDEc0+eywFxf8kuLkR/ZIcYuJMVODeciUp5cyZUOU1pj2Dp+atb4k06S+FN6tsZsCwAARvJT+np4nj/2lEcZ5wyZzx4LfLlMQo6F/I89EOe15FyIHxg2HgnYAg0gswjUOKxDUPahfI17NJG2u7mQDt8vwaNPdzc2Gmj/r4eBMw09dWkkg0yI5RQd0mWY1anwad7dx/m9KfbsvX2d8fKRjnefucuyr+Vi3W2Aatbd6ZxW+Zz3cYHX3wB61yPD770TDz73NPRM3AK4WtAOSq5otNNfExuamtvTIvc2NKeQN4IYLR3dmdBXDNfG/aw8LRtdf5+zD68FWWov7GGg11AGmtl2r3bug2Nj8b4kZMxBnjllm8IVtbtAFGM3SjciatKZFoV8NP3gjofCbYylRwDKSRP0+BxOHAdcFm5jsji9KTZrLW1eRS1Rkc7DWqlp8XYgOVolbahxOtrq7GytJxtaGjtiG3A0DoZJpqdPQ3d7+vmO1nGOsevcV8LsVevYF12MtFtdqMW7f0jMbu0HvfvPYjTJ4/HSnkj3royQ1vpI8Z7H9f1wz/0yfj5P/lz8eor34i//3f/fpw7cTF+4ie/ALhEtHRORN9YTzx47+14+avfjU/99J+MUdzFDmR2i3sz32dubpr2L6HYGi3jaxg9lZwOUhlzet4ZvOZOxoq/MjXlUgOpQZI9c+whmBiPcwpUNqGOpPFLRS0UNnWAMUjr/Wg8DpX5MDMy2bCyzn/GNZJt0/uHMQzblQZXmXeMuL5bYjjb981vfh0q1hgnz5xMtsUp+D0sheM0CBqRZuRya+5abM6+H01/4gsf/mUVyDUGzjqI3GbFGb22cMxg30BsVbZiddF9LPbi7LGxOH1sGH+6Cyqju6C7oZWnQ1CEfNJJDXSmlqqJTsMZyhkDKxH5ucjnXzhlTnXmln+gNKKaBWnNdswy53RiUWQEq0fDZQIqpK6EnWgRHKNy9FfxtJuUZp6+Nyh22MmZAYgv5k5aBnGktQect02FaythNfahsXtR3oVKloaiq28sSt19uBY9dCCgAWuoLc9GN6CxA7jUYVjuvDU/h/WmDRb+cI/Ody/fjntTi7GIX/dweoFr4ipwP1YDN//C/IRVrKquyRms+5ql2bGs777xJk2txzAIPzY0SN9bv8MVuSbFlAE457kZUARH/TzYrqc75+ayWVMRkOvqH43hyfNRGpjIcu2uRakDgrtuUlTfiNXZqZi+cyNm798KS/ub/s0puP/GzAdogzVpnYzRWOptjwvphmlBk8rKvhg7BpueFpzMdxA8cIMYIMeygTHeb1RROqKzdzDaOopAZmvXWIyMn42B0ZOxT5+XARvzB7oH+gBU+nh/J5YWlrM/l2YW4rVvvxJvv/ZqTq+6unHyyFEM2V4sLK5G78BQdAAgE8cmUdyWePOt91DojphbqQHIBqMxNrS1q3eAcRyIxaWlOHfmaMxx3rfefB+5a83U7MGR7jhz6jzGcC3+93/5r2N0/Gh8+jOfiebOpqjjMrR6P/SBsY0Og5n49f0jR+nnCV6PR/8o7rdreUZ4jQvVl3kjunJaZOUX1wMX7WAXkKvDpHYs3Gz5f7cgcCc6XCuU0RRsSxfu45qYup3V03DRclkC44AaZnxDj9y8JA2IxiqziXmvu2w/GGPr6elGtnCZ0DvZjGnh2Bh0dwugW43p2dmckraAsdPVgocAps4LYAy1JpWxhcVtzEM56c9f/Rv/9wMTWdx7Uytl5lxSQnxzN+61erZEyQpE5iOcPDIYw/0IQFcrFwDhEHx1VdqlSyD45VNUY7CkVcVGwOJVgXQ+8j1mXutlQpRBSnMtDE61oNy6CoKDAmlQ0oAMmJJt4cP8PANc3NVBg6sFtYZF4FKASBTmaAvK+N7z2xZBQz94Y8901kiW4zJy6TN3Ec1uX7hp4VIDS5sM3kqsLT2kTTWseluMjB7l9y1x78F8ug3GbZwB+PRnPwELi/juy5dzSrCj1AnzMApvn25GCR96cbkcDxDU+9Oz+NHD8ZnP/BgAUaUbdmJu6kHML9yOJ5+8GC+9+NE4eeoCbsL5aOvqidqmGxLpemxGZ6mNZysA5kKpPlhCe2YbZtwHmqpV2dm2FojAUI3K+lJUVheighVfXpjCGt+jTWbYuqoVpoQg9cCUuodHY2jsaAwOT+JWuTp1GKVH4WUGBpLpZzdOcpwFawfYsRKYHWuB+5DFCSEKQdJXI8FhXALWgwyJ4VatUmDff+9y/NZv/Jto5fsjbheIW2utSrAqZ1lquktccwsBd0GTWxxuIpcuH3DK9+jRYYwSPj2tqGwL8rZRn7opHjzEFWzvBaR6AMrNODrZH+OTx+Pf/uFXcg2K21g6Y3OEc8xMz+TakIuPP845J7D8+4zVOrLTHtbvNNieGcHI3J7uBk+Naaanb2WkLFlAQ5PW3x7gyQuNnDqxrazyfbHASzcE+eZfLqnnWAUUKUehpeRYfv6lDNPn6od//Uy2l4vZHjELj/GRzIKPVXbHJP9y3dykmr62ctjK4lK4p0cvBujUmdOxuDKDzGsUDDybuAYo8U+DTbOjEca2NXc1F3k1/Mr//OceJVNJaXfTN3c7/HK5nus3DFT1dnVGOyfsQfBHB0FUACL3RKSVLpRyXb9K5vqNnOaU6kjLuGBSHgjp4SxFQYOKxhns0ULJWnw45elv9On18ZPWwUIEEd0Uq183+V5rRceIIQ5E7uwEE3JwPHdBzRikpG5el072WD4TbMz4M0rvnpIbWJE6vvQgwrkCTd/acGn1SlisxBHswqXqBIqHRyaxkh3co9vx76Go+MHrazE9heVbXo6RsWI36+vXpkHpDoS6JZZW17MtJgx19Q2B4ssxs7ASU7gbxj3+xE/8e8kK1pYWsDb1eA06bOZliT4UYHULHn/muXjuuQ/GKSyeqbpV/GBLstkHzvR0dtk/AJ79iPKosHs7uiwWfIHqAwYChjVIrRRV3zTlfi3WFmdgUwaly9z/Ooq3ktZ8ZHQ8CyCbmmu5wYHB4wDHEYCkl/FwuTd9S5sZJfreJCDYHX3rWNj/jmkDfWx/F/Ksj73Nd4CIgksD93CRdlHq3/xXvxn/4B/8ozg61B9HxodRqF2s/izWsC0G+jpiBLnrxYo3NjqOToEbHG+mz1cYf5OEVJRtWMt+gidmBIW07P9grJcPYnF9J9p7hjLfZW+nEogUSrMdJ06ejKPjJwEqGOLWTLhptNWklT/rjboisqGlEzernXa6HsVlAWY4IkvogSnils93hy4TxFJ5EZZ9DVxa9A7+Kt8qODfM94LB91xgjitiGbWUUZm1047whQS8wF2z9oey7IxZ4VpwLkBYNgrK8nnh2ummuErUtmd/86nX0ljmNfjA/VQcE6ei3UnN7Riv3b4WFy4+lrEWYxcZl8gfF2MUMJ2d+Wuxt3wnGv7G//hnD6yc5OpBMy7r0GNBwrqNxeas5XC/BCvqmLZsWTupjDX92ts6shN9dLQfQM2hvCCvSRx2iAqSCGoV7UcIZyxhB0EXmLahzJY5syPtEA2RwNDUIEAY8NQ1KeDSdGxfuduTA8Jb3+V5c5EP6Gz8QvCxmwSRxkdPaZQPZzt8GnSqV9zZ2cSdKkpSiYHeUnZ8S2cpA6cWDbVUnTUIc+Vd1zhWuznrPcwt3EXp2+Lc+VMIQyfna4z5+dm48v7tWJivcKzLyHcBD9dPMFBYndbO7rh9bxq2YTGaRZrYED/9Mz/HuUtx6Z0349TRI/HHf/iHMdRXwpfejf6ernjjnffw01tibGQ4zuBvv/DSS/HiBz8B9T7D/dLH9gSao9xYCDiz8eiPDELt19N1sKSgm/54zwY+y5V9rHSVsRA4YTl8JyhuLa+kQTCDs9ntBfAq2to5H3JhoVdjKj39fTE4iquJQrkDdwKV0f0M2upySJFpE8bVtpiEpSXdYZwdvMYDBVTL77R1S9y+cS2+/uWv5obGwyMjce3qe/GP/9E/jA1Am8sHWBHDjMtAnwvPWqID5jM0NBBDg30wqc4sxmLqs9WdLIDk+oX5jTrgvcP4TUTv8PE4duqx6Ie1NQCSb7z+9VheuYNBaIunnnyK8wEEtTWkyE1+mnFnZAiwFhTdXB9BoMukr/ZuAMBdzMwc7QaUXSek8cG68zSwDWJmtS1LGOa6FMZBObQilkzJmSf7QnnQlTa2oeWWsVquzxiTazVcamBnucBOoOUQRzn/WghYVm4MxKCYcQQGlb6mX3HxZHLqnarh/cg/DHRaKU1jfvXKJZjjAf3EeAMUTz79FGPspkka1OIJOqYb37i1mkyiqTwdDX/9f/gzBwWSIFA0WHfDuehKdQuai/XhCQzjYvRjUUF1TtCORSuVejJvXGtVLrudXCX6eprxy3p47Xx7USDEaTxvsgjgGJgs/hq4sR8zwEMfS33ycwTbAKjVqJ3aScbBAfqZZlKKGRJaO83kLW9M9yFhQFDin5+5cEmPOtcwoDTpuuT33I7oy3WzzgUU3YK8NIfvUC6sY29fP/7zGFS2KaeA3ZLPsNDR4yfCAsBOKbmDUxmhdLamo9QCvX0QN2/NRBXXYGR8BN95NmZhGSopI4iQtcXVG3cY5DbcipXYAIB/+md+Fss9En/8B1+Mxy+eR0luxU55NR47NQJodcbSSjm+9u03cXWwqDAPfd1d7sfdmZ565mKcOfcEfvTJGII+Dw6PZDbjFmO5t+PKSpXHZfVYWPpDpigIHlTdiX0zp2HXyhX6Tntk1xjvwUJh4WUkLhqzyMzK0t1YW5lNoHF1qusV3IG7r68b6ztC+4czb6aXcbditwVMtKYmRDUcWCSIcQCQklXuMRoI97b+tj26sxUPb90FCBtQxr747d/87fin/+Sf05qCZkNMo4TxGRtEiVpNTXbWoDWGR/viuQ88GRWwp3/4RDz//IcBv1qsbbjr1ipC1REDw8eirccNcTszGasVgLx761K88s3fj+r6PeSxHkcmx2J8aDyOThyh//pQOtcsWf4eNuHO+dxvZ+9wTJw4F92DuCGCA/3Vgjy56c32diU21leiDCOzstYBTC1n1Lw7ZNJ7VvaNwTyyamm8dDUEU7cPcIw8VstvPoMPFyi6QtZ+kLYZfxOQLYBjiUSBRDbHxzm2AgenyGPse/tOo5tKH8Xq7po5NNzP1778RRjUYjz94gdi4siRQr9UVB4eb2xSbWrcXokdQGJ/9WE0/LX/7k9zLRtSzI9aaKYuSOCXm5yxAz3Nbf+46MbKOiCxGWZdWn5N+mlcog2/0GnRJhTR3Z/7ekBeFNHAZz6aixvO/AYeNiYLjyQg6HqAjoCE3q1xBW/aDpBG23lmTtL7/FIUNtHKQKmf+xs+97t80g6eh1FngaWlGWZgZ3te/3HiZBY5CM2crziX31lZqwPLYOBoe68OSOKXYRXauI/G9q4sDtsNSzDVVYrpohgtMmpFyxrxY2Eou225ndu1a5fj0hvvobAuumqNTZTv0vs3cQ8GYnFhLRbxt3/m5/9UjGBB33nrtRgdHsBdKce96+/Gv/eZjyS4PZxejHeu3I8HMxtx5vT5GB0bilu3rwNAuAo7Zi/uZF6+llgXoXdwKJ57/gNx6uyFmDh6Nimx/ZjbLwJsJtbo3ygT+vpu/7a+uoZirWW2rdbLuiGmRssQ7SLB3TyBKiDhZjWuDF7Bx61UN7h3xh7FNdfCHJnuUjvK2RsTx8fi5KlzgAYyAtiXK5W4eu19vm+LkcnJ6ECeGmAVLfstMfdwLsr1jehCZv6nv/Y/xte+9vUcL710p5oHezri9LH+6AIs3BJP6/70c0/G+YsX4o+++XYcOfNU/NCPfI5z4FqhgNwIcgHTbSkBqIw5skBD+YubWCnHtTdejnvX3kF3VmGV5VTIE6eOxZEjYzExMZauQk77cu/S8/TlN63HWadFfJjBRPNzzJOwQK+B744MxLe4RoXzOTVqHyeb4PIyjWQQyF3OzGmkeJ/GDyn8Xo6FjMtLcBsZIE5gkR0AOoyBrmJmmQK8B36v+64rjiw2A15WfjPT1nGWMftbWfH2AUAENzt1+mxMPbwdX/7D34/nPvhCBjht7yGgqDcJEoBgw9Zy1OeuRFttPpo++fGLv3wYHLExBqAyaEejFA4zxIw5uFOyOxF3M2iNzdbDdP36akb52zvd5BWqTgPbAJBMzAEY9N1UPreJy70vEKgdOtuorWXsXNjjTIbWfXllDSRlYI0D0Q4VuUA2hbegVkb2XV0oU0lKbbBFyoWfuV83OmwiDs+tMkJggZaN2DVjcBMqzXN/G+uwsx5N++46XUMIN7HSm4BADfDDNdhcjm2E36Qco87puHD/Xndg5AjyB6Izgo1cr6lhizZsRmV9LdYXlrlGHYBpiRtX349SB64LfefafetW2C+6cZYw7+7pxwo0ZEbrBQR9fGIUhXV6aiS3U5yafUg/NcXo0GgK3ypW7d7sPP1Jn+LbZxVq2E4LjASIpZ8aUfKNuHXrXlx9/w4soDlGsK7uwGSti/J6OXbtG/xfl7rvd3RK7/geAcLytJdK0Y3Sjo4cBfiPQuVxsbRYtNMdzV2kxh0j0E2wx650fU4eOxZnzpyOCSxxX38349ZBXzSne3X3/oN4+8q1eOWVN+LtN9+MmZmHsKbVmIdZGWAVZO7fu4db5uzKNveou9SEMq7Gl774xahubDAWQC76YdzLfUSHBrpiEDbRz/PcYydiaMRixA059bm62RCPPfth5KsDQAfcUODcxBp5cxsAjZiGxw15LYikO6zrpUvRB3txvcXigkHd+ZifM/dlg1GHMWHV3VDIAkKDQ0NZ9EXWNzR+NPrHj0fv0GSU+keia2A0Wrp6MSLdsUcbKlht97FBhdJ9N9W/vmncTZnGsdnBBeH7RlzwPd479vsApqUBLEJk9Xb5r0V3gaOoq38CjjviwSZLuFg9vd24ex2MR2vmlZQ6mnDHcP8z78EVsbvIKoCCq7OyupCGVVdcfXrn3beTsbuZcLokyoHBDH5jrEPuIYC5m9dBdTla+Nvw3/7VnwWUcAm8AYDCqtnujVnG3TA7y12xtrCgOy5AosFtLftx8iTWAAFSeZwUcENfB9wFV13d7aDyOIK8G7fv3GPAQUGUtbenF0s4nJbcWEQ7gyCzMFUUDcAC7+WSZwFJ2ywCix42mjHnRmAHMgSE1Zsq8if0bqF1Hpx+MD8Qhh99X1RXFoL8rqB4vpNaG2Tys3R7ikM4nqNlRSip7EIK51+Ru1ZpgElVo7Iwk0DkdceOTORCrw2ssZbWOqF/8NVvxrHTj6Uve392AcvslNd+LK9V461LV2Nk4jgUvDEuv3ctfvKnfyKeee4ZwNZMvQ5ob19MzVyPm1ffjcU7N+KlZ56KudWV+Ldf/U6MDg5GV5MLmrAgWLBK7oamS3iQqwZlMnt7bfGTP/Wn42d+9t9HSAR3xo2+tgrY7t4m9+Imz6616Y1BAN+sPBWfboidtgbOo/A6t4+w8tR33toEaGEWJjSVyyuwCDdmNtjp2oBNFJ/vUYC9bVzPrSrult8BrIB3O029d+8mxuIgTpw+gWC703dTuipDQygW4zQ1M02fnI579+fiX//Gb2JkXFR3EMMjWPXWiBvvvxkffuGJOD7RH8NDnQj3YMzPr8TlKzNR32+N4xdeiBc+8kNZvqCtcStWYDs7NXdj0/BtIi+AKazCYKRUvwYzXJqdii03bl6c472FknXHnGmAISBnJtlZx8IZKvd1cSl2Ky6LxtR/yo003w143GyqisEUvOu4kAbFMy6mHCqfyr/GDd3KIOajh9Y7GTyvPZ9xBoP0gpduja6HwXrRslgDhbxybDE7aP6GTIUz0Ie6gY3eJ/JLZ6dRFSh7enowErBWAPj6zXu4w/cwCh3xgZd0NY4m+c6kr5zHNrZIW40loUuN6OzWLAYPxpUgoeDUQUAFzbiE6Oeeie65oaC5k3Ld99UaFm4gjmJBtvFX9xBSo/KWqxsa7Enra367FNiybTWA5sjEBADRDMqZYGJg0diD6OUNWS/TqtuVTJxpz1xnKaIdQi+otP7jpR1ZlNtXgfktHWX6tVNCJkIVThqDAhA4k+IN258eapsY00cPv6cj8nA+BwRlTOZQZATbaT9AQ1+aH2aAdWlpBaazgRUdiy4Ev74Oc9iGqXBep5SOnz7J/Q9iSdfi6o3bcRSQmJpZSGs+Bwtwg91b96YTJMaPnkihfe3Vd+LHvvDj8dJHX+R9F9fqivGBEteuoXSV+PX/4b+PMd5ffPqx+OKXvxIXT03G+aP9CGtbnDl/IZYWp+L2zamYnd+M2cX5mJpfpB+556a++NjHfgggPwkIDCIwkf7oJlZlj+d+dYExBbgQLAXSalBjY+PRP3Yihp0ChcF0YhmLQBrj4BgwbrotgqYl8yrIwcbqBjIAINTXYFPV2KpqTADRymJsb/BeIBFgAKhtl57DglY3ltLtcfl9lil0DBHO4SOTXKctBkePR0NrT5T6xjO7dWPpXvyDv/3fx4/98EdjqKcVd6UlmcV6eT/+4f/6pdhq7I0f+vTn46UPPQ1bmsEYLdOWSszcn85jITixUakBShNolJsa92Qeg5F+U9vdo6MCmAkerirdw03YRtEF3z0T1HChtR+KjgqtE5Tl52AayojWyxkEpDNlUtez8PEL5uUxxhMUZeVSpp7rJOhIDa6gIdjYubsqdoIVbYNVKKA5o8f5ZKKe11IAbrRjsNE4S7GOyX1oWqOzzRRxp6xtq8BhkF6+Ze7EQHz1618DWN+Lnv6euPj4Y7ik52GKJj9yHXTIZRPqi6xON30XFrG7eD06t5ai4b/+L3/qwD09Ze3oK8Jk0pEDrh+6yettBGEHQQMpa1sxOT4cR8ZG0npuulgEKnni6FgcmxzJeWyxMW/YvovWBNQiMaSIV+iPFUBBB0ur7CAG7Kmnn8Sfdat8O95e5Ux8Z5BQpBcgxAE3eBGdc7EWbSs6FwQEMOxgZ0QECT93dzCZia6Q3zkgGdNwULm+r/1uh+P04UTixuYeFM3ZmKKyVacJP1jbrdp61NYXYU5A6X49ugBGgct2bNHBaYlA4W4Us6dvJBoAXpe8v3/tFsp3PL79yptx5frtOH7yHMI6EN/5zhvxoY9/ND72qQ9DpJxqa4lJgLZ/qCvefeuN+Jv/7S/H46cm4iMf/wBgcC1evHAkRjvN1kMwEAj7tBnFchcwx+buzGysrlvO7iDX3XT0mlDTi8IPoiDGRFyXU2XMTASrJTDn7JJMA8VvRimcxRkaG4uh0Qks9mSMTaKsw7gguCHOELQDHu6UlgJ/4LJ4gdh0aahtdQf3ZjGuXH4ltlano1yRXZXjFm2fm5nC/zVfxRhRY67g1QoWNSBxKbjnT3zyEzExcZI2Wf4egyW4AWjvvv6tOHlkGFfO2YMyxzdEe99o/O43rsQXv3kjfv7nfyE+9ZFn4+//nb8ec/P3o14xkr8ZA32lOHUG8KPdTz/7oXjqAy8CgIO5Q5mZthoOZaaxVfcD+cA93akBai7mygQ02BffO8YyqjQo3HdhoMx5kH0ro7AKjmvlfRvUKQECGXRBGhqcRk9LnXE0XiuHyViVe67rQ8tvG7yO3++nYXY9VVFXw/wGV79q7bOCvL/PWQj6EPZhzMukKl2pTmNmtINm5WZb+/tdqR+vv/kqMiBgdmelqsefeg4W2c25nAzg4H1jGBpkXRbOX1+NnYXr0VZfjIa/+p//xEFuKAPFA3gSJBwoA3quBjRq7GyHPrVl7FwMNNTXk1Nybi/n9vCTo72GAFGeXagZtEzLAzhYiFPwcZpKOLWznCLSehiFbWlXkPElEVSFv9safEtYxGo9Acp1BoMDAzl9k+W6uN4mAi0SO9dOP+cgqOxSLkEgFygxUDkIO6K3r2UU0Eiu6V/7RCFx0GQVztZYbLSr2+lPfoOlyEw0hFnYMzW7ApPYqpR5rZsC1YZm4rNwLB3LubROPiq0ne6K5s6uOHHhXEwvrMbQxKn4vS99JRY5x+SRY/jUk/HNb74aTz3zdPzwj348Kx3dvT0TE0P9IPyJePm7342/+d/8cpyb7Iuf+MkfjuW5+3F+BCu4s0I7uQeoqFbH6xaBOT7jabEQ8+6dG69rSWhfA37y9q7sDOD0u+jnt1hYa5iW12N9w922oMwYgPW1jaxNYRDToiYmT3XSHyWuad5IHyxjHPfqxMnTMT55GnfrJMoPQ8QYNDW0x5WrV+JLv/9bcf/qtRRSBAKFNKuzGb/Z5C/GHaE0s9Mdx3xaANbqTiMo8OjgEKYMSw34uMQcnwUg8TTbvMS6Z9o3493RHQcjF+J3vnWb303Gh584H//dL/9/oqXThU0YHtyfjEm07sUzz78Qn/vCn4wnn38RVjcb9+7ciQGraPX2JVtph8UZHzNnpFZZAuhmYNBLuFkaEyw3llpZMG9BwMiScgbSuWsfGiGNlsprAJ4DEkx0MZRTrbryosX23w8+Mg4oAHF8ggjf22/G2Uy0cmd8WY73bGr9tsvul5cYKytTcf48n4CBYZXFJLOQweyHVdufevq5WF7djt/4jf8d/djK+FFHR2uMj4/HhSeeTjZymNEpAHF7PI2P0IatVZjEzWjenI+G/+ovf+Ggb6AfS8pxXNCEKt2NzRqgAE3N+oEIjQ1TMbZxO6yy3MoZzx6fxI/uj8FelAwXwimg5ha6Nmczik4wsKbiGozL5d78TjW0A51dKJeh7Vph/u0gMLo0+yhltwupoFh7tEXfLztQleQO0lURCBB6AcFMN0Hb6/ldK0pv4laCiJ3neVDiRGuVy2vrozpASfv4vR1D5zbgu+8jkPQd11CgTV9FKDKSDGJD992h2aI5HZ292Q5X+7kQLikkglWDiWkFrOJsQKuhfSB+4//4Iq1vjtGxiegfHo5vARIXoHyf+ewnoPvDKGNvbFZWOX973MRl+fW/9j/EyaG2eO75U9HT2xm9zXvRvbsa3dBNp1NlfTYrmgohymvTN7Ihs+ekqmbRbgH4OVvEUVLdAxSWO/WH3jB/C6GuH7QkOOhbu17EfrSeRmEYUGaOc3WqU7juNO5+oQMj3XHsxBG6xulZ63DgVt2+EVffeZ/+gfrqVjBUbnbbh5VradzKpDxBYnez2GdDd0QFE+RBC6ymO37BbriXIaye2wZ0cC9OZ9ta3eE+XKPBxz8a7y5ux91bN+J4d1v8k3/yr2OXfnnhqWNRWbNKVqAolprvi5/5uV+I0+dPx5Url2KofyDL7Q2MjOduVg3Ig8bNaXwTqVw3Y5ZsygDX25VtwbyswGbuhDMaMiKts2qaWiOIIEu6IsVsForK/bgUIKffLeRC45OVpNL7QFaRqaJGhEmILch+NWN1lmN0LxylSXlVfu1PGT1D6C9TlldX1rIUXS6o5BoGIt0532lvq2IPDozEMOzs+s2r8Z3vfi0NnPv0nj59Jo65vR/X5NIJFN8DCcZZmbYC3c7SzWiBSTR95MUzv9xl4Qkok0cJBvRRUhhhzTn1VGh+aFKGltmgiAk4d27fwSKZN4DgIkAKnD6wFMncBema50zhzM7hpvmrUvrazC8pvVF8Oyn9LjqljRsdYDDpwux8g2uDoL9/fbpU3Y7Qwpug0orQZR46r12wIiVVLXgJ9XIXcPzZrvaMbvMfxzZEV4dRYdhLd3tmkHpMCReiM/1WKBudWUKwzQloK5X4DrejpztGcLVyb1SAyG7xegKJ004KQQmWNX5yMk6fOx27MDErK0nR3373Ku01djOQhW0sc94Fc7pw/ixt4dwoZnkDesg/4z3Xr7wb/fjVNC+nDgf6O7lOYZ303+1X+8+MR1227FKlms8E1P06n8MKM+efc7ZwvH+bYGINWKVmBLgBBbUaVCsg3XGwHaXYiW6sevv+ZnTs1qKncSd6Oxqir6spBnkO9zRGX/tOTPQ3xWR/Ywx3I0yVhWjaq+JOvYrQzsd4aTfOTnbE+GBjHBtqDQhQdDXVOCcsbLfO9QD8rTJ0tgwTrUc7QFIrV5J6C+y0NBZWYDYA7drqUha8dby9Oe48Z4ZaOgfjyRd/OAaPnsZSrjG2+Of0w9zs/fjIR56M4ydGYThNcfSkzGckltcWor46l1sljE1OYlEHAYMNKP1GbK5ORXVjHsh0Y97hGO7nOTiS7koxQwbg0C+dWOCmRpw7FK2NNu9xDw30USdj0rCD61bGjdlYgHHO5vL5qG9kuUC/291eY1hqGcA/MPPT7RZ53QTQdgCCu7U1Dl8CAXUHl7BNuB1mUQJQnWac2gIUy8pu7W4qXMIllv3CFobHJmNwxNXJ3bCo/hgF/Hz29fQio8g0ul0qYXhw+3bpI4PVE7BZi80UzAjBSfmhd5EfjRyXw+WhvRVcDdrb9OEPnP5lab2BLL90QZLz6lpo/SMV3lJvBkhyJyUQ1ICdU6Bmubmi8d79xQyOGVRpRuEtPLIKnU1Fbje6jGYKAJwTSeDJX9430uEt0HyprYtOzM93sxeppZZmwzUH60vQVWgyA1YrrxaDlm4OAq5f7sYrDF6W8d+DjvpEGPeh0Afc6IG+JhbCKVK86Nybwzl9ZzUM3BlQ7aCdBn1cOCOQlGAAvT2d6b/19HRlVN6dlEw3r+F+ZZwG8Jx5eD9WlxZiRz8Wun7n1h2+3wgLwJooNPNgCsrvOoPeeP/KHQaLATp6BCHviZn5OVhDS1y8eBGQ6I4u+mFlbZE+R+gYqlde+Q6gEDE23B+97c1YVYO6xfy69R6aUGb9yeJomBAjbLxHBpNVw9us6GRWJsxQS8PvTOk1gcysRy11WkBlxLPoIqqKfJeumv4wbQelo4X3jSKiioycNAA0TXt1jIZj4AxXQ8zWGuLuw/m4ONKB9SnHLm7L9tpq7CMjBzDQRgEJWUJjMFqcA6EsDEZjPJhZS9lBquPuPSyX6dDQ42HrTI4MJODbUA2IS9UbWpFN/ll+v79/JKam5qMLV2N9eTaB5EkDcwD1xQtn49SpozE2UoqlqeuwhfUYGZmIEsblxruvxMOrr8bCg0tRX5uPytJMrE4/iKXpW3H/xtsxffPdeMCztjZH+9eijBuyCQhUdUf4rAYY1Hm/yev6+nzsVldSyQ/2XKQFc6B/mnGXnOHpwAg5PdnZ2YIMKGcAjUsYYMAIKkbNgLlMBNnlt6YGNOliId+u2tzOtPoaBs55vAOYTQV5LWpGuHOZhsj8EettOh2tnmV2Mf28vLAYX/7yH2DskX9keGR8IoZGx9Igy7It4ETHctaCCMiYBQJ1Z29jEUAAJD760tlf1mJqkTy5sQf9Eg9U6FQIZziQrbRiuWAF6lWrbKK4BpiKtQn3EJDFpZXck2J4aCQV0ACiOQ0H0FipsAOYIOO5eWaaLswkKS9tNJjoSkxlyYBQNpqnv3WqyerJxpZRE9oj2HANWEfOaSNksgwDjf6VHbnjVqnTSkGwIh4Cnku6vactQM1OdOlzKhAKINX2nrlyKpC0TnT1UeR9uJ4B9wo2YFbmBL5dt+Xl+6HSILtTxaYxBz7x7PRMpjGfOvdEbNQO4sqNu9EzMBrnHnsy2cr0zDT6dxCPAxK9trWrFPN8pjU1Oeb1V19BmTbjzKkjDL7VhbBkCE2xFVthAQTr5A30UZGY05Axnkz5RXmxdykEjoX+pyXrTH4yZpRp2dm9RT/n8QyC918wx0ff8eAdAEm/q9iH7zleoVBxlYOlGm4FDOso7KLu+gfP9eic9mUiECfN3/sbruNHdAHj3ptu7hR9phukby07GBvqAYCQFJFM8OKpG1rqiFiduxHvvvJd2EjEkcmJmF9djBNnT8XUndsYk+UY7m2H+TD2B5vRbbZmxwEy0hybGJ3ZW5diCQDo3Frm3LQVq191KfvSdGws30cvAIZt1y2hmLKHNtiMmybx3ilhNIBW4k5ycdldC38tV9g1MIhlH0UJYSLDQxkXyECi8RiMkVtIOuXvWFrEtwWG2YqCOzZOHlgyrwuZdTevVg0o10TdMYK7yTi2AN+VlQX0ZjsZzW69hmu1EpXyBrKrLHAM4GB4YBMwb+Za3/ja15C1qTRysgqzLE2pV70yTSAFXLCWSRSy4MAcmNZQW4lWQKvpox8898suVlJRsuAEo5arCRlEKY7+7Y4Dyg+1Lj4OKwQ53bCLX+dvLRgy0NcFNe6I86ePpzVfx8p2YqENAGqpnQsWwfSXDRgKEjYohYZG5i7SNNJisLKLFnPn8R8NmlmcxKW6blVWsiTaQOFbGoBq7+mPJivwYKmb3USG71u7QVkEqq2PwRoai65hFHp0MrrHjuDTTmQcQJqmIjtAnTCGTtyJLEHOAOg9WTjGgJAr4zIhxE6l3VpvS4C5W7a+sqXXpqbm4vKVa7gWpdhHST2X5dumZzfizXdvxBaj0jc8Fk88+0EYU1ssLC7E+sY6Vu9iZqh28pn7meiTOoKvv/ZqRtwH+7tjDDCSNZgQhI7nMY1YQxmagbRcOOfMAYzIKWX91R3ZVCooykUri1iQ7OEgQcdsV5XWsXDci7KCAk7qY752cJyf9wNBRMVXpHwvExBlspoz97+23RCjQ0PRakIaTNBz+yhcS8+kXGl4+J39iZoJbuXKFi6Dq0QPYG9dsEYsIULe0uTcF64QY5AhPdsgGHLfLSjWSlm2eRBXL12LpaW1XC1rNS7jPLZdRd60psaOpfG2k7Z3a3EB+zpWf38XZW+AIdNvuWdJZqXShyijTNOpZhXL8oayTYspqyfmTgyODEXfUD+y1xO9g/2p3LYpyyLwW8FXlVWOzDZ2JkQm7kyEs3X53ulHx1Hwdyy5tjqgj2y1LRVcuezAVdBdcMWumZtO7XJ4bMJW6273AKt2WVg739lnsk/8JAAb4KE9d27fy1qusvReZH0UWZJ9KBcZ2/OajE1KSQ6ZY8M4AZzu3tWBzDX8l3/pxw/6sYyJ/NyhiT7bmRVWz4iqwUstZBVXw8CJ7ohb2Dkfvc13Tou6XPzI2CB+dWOcP3MynnviQmyAeLPQcUudmaprQyxn734VkpvMVQD97DTQg88a6ah2hEUqzE0nMygBKgaKGtNaOZdbJAdBNThHEetIlOF8slXLhZvjTueKxgzE/iPhL4KpMiHe89IpJC2TGZHJGhRcAzhQejtPZFXh/E5FaWdkdN9kHC6Echrx4f0HuBnV2MYdc6myW6+NnTgTa7g6Wq1WOvvKpbl4/yasAWvkLMenP/szKMZqvP3O63HlvUvxMz/1kzGB1elnUK9euQxTGeK6Ef/v/+a/jrbYjCdOj8W5CydidBhBMXBJe1pgepnNKoiJ27Qrg2Qoq+3NVYEIj8Bh99jXgr70vlg4ZyBQ0DfGJBOAAXGcAO573cxD5ZZ9KT2HTCOn6Pwuf6syFpb+3YUdwKctTnVtpVvjrw9dF//62yLY53gYSBZod7Ks2s6ehXHc7AaBhS22aXHRt/4+t1KEO3K/2lTdkQHkZ2lzP77yjUsxioHQTbs7tRirOxED46Nx9uzpePa5i8jdLlZ2BqDZyULOGqs+lNlNhpY3ig2QjPS3NXQDJLYT6eBpDkmDK06RHzd6EtjsF+87+8WOSz3iPpALWdshizMm5kN5Kdy/gk15rB2iYu6moeU7Pi9cP756dJzxN/86S+U4ZmCd79xIyPJ8rly28I1Ms6iuzu95asxXVzeibG4KLLlN97VnNN5662pcunaH+2jC2HbHsZMn4sQZa3f2p0dQAIXAzzUUgGw7esHfvY352Fu4GV0HG9H00vMnYBKlvNEMNiIT+sXGKBSiYim3/k3BLGoVYwPFjIQLhszOHBx2qhKaRKd7nvFJgymj0YvbYTJSa7Ol4YrklaMMsorVat+B8KbNFv6pwtQaE5OnYmjkHDd5jBvzeQpKdjTae09G28CZ/39bZ9Yb6XWc4SJ7J7ubzZ1DcjaNZqTRYsWWIicwkFzFhp04MWDkJv8ggQ0kQIAYCQwoyO/xVeAEsrMgQiA4QgLHTgQtoxlpOEMO1yab3WRzaZJ5nvokXWWEVs+Q33LOqaq33qpT55yYmL8Xk/MvfP55MRqz90DyGyCsp3xPx9llHcW7iC3479ON/dje3ovu3mH0ugdxjEJ6Knq/ux/7PSsDh3FEX2RFinnEAFszoCDBnxSGBWXbW9vxyYMn8cGHD+Pxp2spfEHUMTCj77H0N1+4n6cllUBpN6KdaDVieHoFw7AmAbSfKGU8eOv2yygeCjzox+bms3gBityCbprx3z/Yi0lCEdn+z9/+GfHgcbQJaqcwlpXVTtQuj+L0kDgfQMrNeNBqQTsVMZWwCM2yCArFNAuPW0pFV/B5XWUSJYQxIk/7TGcKksQ9FpN9ocRp3FyRTIPnOmWd7I+/m8+RPptP+oIabw0u+Hsl2uNDHma4SpN8H3++AIt8PwCce14QproVPBcDBoZbbkVQiQ5g2eLZTXOz5plou8DsGSnWcDRnOkmtF6D256d9xsvS8nqsrT2L9bWNDCempghVlmcyMWw/M2Q+Rc7E8vp4k3weZOy5L5c4hatxwJM+uD1/yXzBBH3SczMwLuBzatOQzSJBGbOf3PgFR+asQ4ZltFNH5ift5LgoRPT97iH7xd+VW1H/YG2EM4lOdzIemUMoQF5Wl+eHYC/6Nmf5nDFxrHSP7hqukVt7UrGd0Af3BGkzjqK9e6Q0ai1C1l9F72gY9QlYCWGP62OmZD2ExjpL35X4pVw+ZxTqioQBzxeXR7tRuTyJ0jd+8+5bbqyRqQuudeYiEZ+PQs2O8cnFP7AJF/lYxGQYIsrT/lhZmmPQyhmDXVu5Tmz4YvSHF9E9PM0agDjbi1k6sQxNMwttia+bnuptnXVI+mtjaZyVYx5NZ1a+OQn9bOgLTonn7CjGNzGDgGei3XJHajcqmY1Gaymq07fx5M9Fe+FufuZW7kdnGbCZvxON6VuEIcsxKs/EWWkmzsen8TB6V73uFW0ZFgt5AAur7Yb9QRy76Q4AWGXQWrg1d07uEL40US4dhkuKBdG55ZVkEGXCo+6+m3tsxhEsynM1z8YaxIMDvOQ4SnstvvLqa8TPt1DsVtYBPHz0Sdx7/k5ugOIMyd7eHvRyknG9iP/8BeGGS9gBl6VrnViYm4wWYw2vKpSbtp+hMWaj9bIpKxUQxvClsGGFVk5K5T3dS40YWVEHtZaFjU7wmtzj9KlFYf5eMEgHkF5sxL0Ckuyq8FiZs5Gmosj6IK93Ku2iRMzNm+seXZMeDo3y29aoU3w7lar39XlOxblYLpdkY4xlvHcWWXGH55palend5idS1/jXs629eLK+HjOTGCnhwuJsDUMp50rUPMQZh3N8sBObG2s4LatY9f602RGCimvMLqTSWYwj9ykAveY+oTBgwWDMHEOdUBjsKsKpwste8v6i8O60yPqfoSdDT3OHvfk7Pl7nifkV2YWhhd98nD6vlqsMFwapLTLWVzJUxsPpasNHdb7BGNakw8jeROXofGjkkb93PxDLDjJfBbBmURrfyvVwcJiTBoeDs5SJoD66LMVP/+Gd2Ng8oG+MFSG0QOI9HheRZ7p6LTYnaNpXOZ5uwS0W5Zmugr04snhwFKXf/fr9t0RI822FR5LaFIwi9wgQ6RCqdQZ9jEcPqCeQKvJrDH8+JhmIDop+F4V/zfMoZpbw4L348IMHcefWTQSyn4fDdED8ltORHWK7FvGYjUQRHYwOrmOyTPhhImn4NC76/QCOMdhHsb/5IQ0eYiy3syjIE6j1MmaB/Ybv0mk7i6L74eduzKogqnjOeq2NMgAmzaWotVejPLkcpYnZiAagBcjUOwvRnF+IWmcmZ2dK1kBMOhXa4nkMnIIbwTbGz6GtUF8Ni8EsM9gz0/OAQi82YBifvv9BfPb+h3w+huoe4fXm8ICEGUvPx4v33wRQ6zmvPzHRRmlL8T+//nWerzo3A7rTL6sBrZozrPnFv7+LMu/FtTkPnSHunQDWiK9NXpr6PaNdHqBiH7OIR2E7oIyFAytbyMNhoMOetYFUES0eiGe7MjC3AEQRxx2/cQANBmUZcto/H59ZFJyJHSiOr+CeL6lvGhDGR5+6BwPY2W408MqyL+sdfKxOR8ZgGOvyfw/OsazeqWubLH22PFpl04gEqWJlMB6Tn5lzMflqibHLqi9HpTxlrF6hjxi7hutMhXudLM534sbqXMzNN9MRba1vxQoArtEkSLgWBeNxH0qnWTUGD/U5HpzEEGc2ODwGND2FG9bhKWku0jrRw9tfDJVQWzBVH1zPZMg7HFrXcxKHnq/aPcwFdft7OIo9jzU8yDqGvZ1u5kz82fbmDt/7sbsju+1yz27sbW/H+uOnsbn+LHpc594jnvepDlqMKBBkESCUwq0XddCJX0Cy9lkCYGQOvT1PXNuMFqzB+p2NrcN4vL4HcSwnwze0EMynpnWqzUxE53m9PCzLstOBIAoASBnX3AR41OM9fP/O1++95aKPTLbwS9EfTEAJ/C5YhN9SJDcrGQAUClBUnZ1ux+3rqzz5LF566dV46Stv4t1KccrbGnWEwUBeW5jNOWXoBHG903ZOsYJqZnYziSPywS7MeZxB4Z2/cO4YW3c9RQShCQhfBZXHRzCKcxo+IF46XAdInsV5D0DpPY7T3Y/jrPswjjY/iv76+9HbeD+Odx7lPP7lEdcPNuLqeDPKZrRPd3hXl2Z7/gPPHK/jvTRUUJYBrronY2M6t8SvtKaiTAgwhucb0h/3whSorKMnKIkna2vxDJrb7x3Tp8mYnl0m1LoV9Za7Oi3E4uJzsCmUtdKOAfSyBRC5/0IfD/Dw0YO4/+K9TPa68vHg4KDYAQpDe+df/y23nVtdbMat55bj5s3VLEu2Tl8/dAWbcEl35QrwImzz/jE8/RhtROZ4DWtCKlDWE2QqoBZhRBmA8BhF6W7JIp/RMA0eR4ra6UtgJDgAvWFRoOV1UFiM+ApvlsvmeR4WFyO9o3kP7vKdVT0hf88TqVBK43Jp+fzcNLIH5BJwvESmQzu5k/8xnoIajxQ4/D1/DMmKJDHt4dohBoyrR18EsIBJAuDpYKyIFZgADJhpG0PwU+fRu7COMZzc0sxMVM1v0fcz2n4qQ0KGWa7kkXzE9+6hccK3O7Md9V205QY87u6FwwEoNFj/vTcYxh7hXo9Q8pBPn88J4GUhlxsEjWATlzI1P9D6EeB4Xm7EhbVElQmolh+PDkTmZTcn4rqxOu2pxxE6v90dxMZn6zHc7ycDkXnJ4kXvMmGOxxD4yQI5ZNE76gHSvZhAV90e0YWF5Xor3vvlr+KA3zk9WkwaAM6QAXNe7jviZIIMonACxbgn7PPcZHOXMBnPWzkdxNjf/PC7V2ZqL/BApzKGTFpKXUFPlOL4+CSTlkOUTQR0Wa11Ewr8a6+9gicYoTgRv/etP4qx+my4i7F5iJVr10DzJ3FtfjqO9tdgCNtRu9oBpU6iOTFHx4mzoHZ1vRqIIJUdoVzFFKRoSVAK8mPReBIPhJnIe4psPUoLdVKRnVZquvkoiqd+eb/xoMk7F4rpMXLWhJ/r/Qut5HOOYDEG8zAZfzPgLnQbJ6yo4elz8xTaZjbbKdXLnEXFqzAWdcbKg2pMDkrH3dhE0HDj3ysEi9PjXSB69QYAOIHR8KxGK6s1Dwf7sfnkUVy/eS3effeduH/vdizOAAwo+ZPHj7OOAq2Jv/vx38bu2gfx5quL8fobL8crL9+PJmA5bp0B7e8dW99/nid3Hw0OUIRasgCpr0YvCBuGWDGrdzfO1Ftbm3KqGggag13YyYDrxjBws+N4XYZI0M4pXeRo+GJeQCVzPQEP5yUqKU4FQ8PfA4DIEGPUo5vn8WwUZ7LMsFuu7tZ5xtw6ISw/ldLwpfijNPFitk/F9cconzNGWXrMGBvTo1YocS0WVzzGEGMAfKZgplfohv3OcCj7iIc9x4jxrAewgz5GfsJzJpcW4vbd56MzO5M1GYZb54xTnj2CHnlok3UwPsv8jNQ+8zqOGf0s8ipcby7FYjYHCt25NI9DiJqzRQBhJjK5Vp0ueselaeOmNs0DFP32uVni7bXIwtyE+SWvH6ctbkGwv++J/kcxM9PJMNcpfWfMXJ9kcthjK/MYR0Dsvffej//65QdxPLyMOmEclox9AZjNDg4btoE8ZhcX4tadu9GCTbjWQxZhOAPcoLNFIhXTjxpNrB5uRm3wJE4PAFpBwrl++Z9LokdnJooYjAuXjSMcQWJYGH537yBP5vY8yFsrq/Hqy3cAgjUGphTf+f3v8yLQnQ4wdmGeQwVxVmDr2WMo+cdxYw6sOuuhVhW8NdfCfSdUJJXNZE6ChFyqoJ9mzS+hpFmzD9UxlsUnpqIqOJM3Zp7HSgidZ+Z0HUIwFBJ82h6So6c4OU4Qyl24udeKTOmqQGLGX4VJpUHg56coDF7Dabwr2ifNM/HTmr8Z0/Orcby/m4fRts2lIIQqLqtc5+3VyagAfg3Cmgu8w/lYO/qlJXQgswhcO5GJMbfGNxRqEFe//fZP4+UX7xBbT8EGznNb+Ou3bqhK8eO/+lGcdJ/Ea/c68frrd+Pu3VuEYYe5BLrKs6SG07MvRHVilb6fIhPo7NZnKOQQz3gUF1BlZ6dcvl6p4k1gOVnv4gann089j53sR4UwyjFDTVLppbYnGHV6MAy7PlkcSOvCLI1dsMgSZMIeHcW4uzUBUEeGh7AYGcLw89xFEy82hP1cJbNAllogvcsEqKDK+2Qb6Dt9cLs8WBLycMPlLN5KmWM8AMH+wQijOI7OnMu2xwGIBqFGKWY7k8mCDIedFnba2h21DPe6vSMM7Rj9JVxBhWQ4sokpwrsGhmTpcmMK5kjYmIlB28f96lHmVNKsZS5m/PlPcLQvfKuvxwD0cGCxkwvlzqKEPlj/YA2KACswm3+4IlTRoflHMDEJSpdjvEMY3GynDldMBNfqOZZD+pLsgTE4hl3ubmzyDjw7DkidazVbhFXzyb4/fbQW/eEo/uO/P45tmMQJHqooUKzAGFw5a86vHA36vbiyEqu3btP3NmaKFdK5cs5uIBva7Nqec+RRQwblg40o9R+jI7sx9tc/+ANAopUDbCGTgylIIOcvQcLdnq2p39ndi92t3Zza+953v0Usx793nqXxfvOb347ZuWW8Cx6tRKhBXJqzJvz3dONJ7Dz+35ip9mOpDUqPYbAKlYaqlJn8QmlEc9qXQkJ1UEYTQsaixqf8BMEUrIBYLFG/yDpbYJTLdGEVCpYHpALmkfRcl4VD3CNomZTTw55fQPW4RrwQlNw9mv9FBQdQ55kJXCiDmXF3ve5LD+hbiXddaCwl3uQgI3x3OVa/nM41CWsSrIRxXbRvIKwOSuluTCvRvxiPB589RdC1WF5ZjJ/9/B/jjd94JVYWZ+OU8OPTR4/jDt7OmPwvf/gXGHAXkJjmmpfi7vP3CoHK3FCmMRSrXG9HlbAGrhTdzaeEPLv8Tnsk7GAcreWQn9e5bnJqHpC4jP0nD7hnjvur0d9+QgjRB3AIJaHzjrugbqzqxsDGzNJTpytdBk6zeBwSEVSRlclFN+KR+50StklT3dnq8OgoC6uUkTU1jqVjhSqm7GQ2fpvgTEaBB1MX9LYu/dcQLzA8QYJLAJ1TQAI54CXvvXQHI4Br0h4PrK5nMVOxd8JkexKow7jQlytQtNvtx9aOTAsGxOOyiI5nW7iVWwHQrhranIlG+q3TSVbJzwUtmWc6K9vPvzV6GbfAJbjlqmYBU41ycLwndYr+qJ/ZN+J7xjX767NFB/6YAzj3GnTNWR5ZbM0ENp8x9GPc/A2f6ZlZZDpJ//txsN9L8DEJrd3MELp6sPdPfvL3UcHw64Rgm3vdBMUJmKvLB5pN2XolWd3yjevhAc81cx5QiAQJekr3CpBADpbqWaZf7m3GaP8BrPkoxn70p9+5ak4To4Di0rX/j0kIEgeg5ubmThzs7ccsjfmTP/7DONjeyD3+zGncee52ItzE1EJMtJd4mVNmdTwxXhXk2Xn8UfQ3PopWaRDXFqzFN9ZzQAs656BmlaaondlwvLyFIrIE0PjcxCHKlfdwtwqoIC3mwUa5n7/zM0vKzRlkrMyFJp2QXIJQkexkGFTEcdQJz8crkm2ceVrUqfGqIycdV4lhHTAjK+Q8odt8wEl/ECeuUORZAtcZ7R/ZANBNwwQecsbAczubDHDUOjHWvB6T11+L9u2vARTVePTwE5Ta4hximIuTmEG5awjpwcefxLVVhIjC/vmf/SBKoPhvf3U5vvrK87kblKNyjuHr44odsvHS3K9nG0delmvbbufrr8YxDMZE7+RJ5Bdjjej1CC3OujHWmMbQmvy9n+2sIL+z6MTi8o0YSHFzmnWYWXZismQQbpXnlKDArVzSJFB4VAUZ4wEZc5XORJwzJa5/QQi5mVDS6jSSE2RHG2mnhqmdOsVuLkPZ2S8TprlUGhBwdsZ8hUvxt7YBBUx60p20F9uxurwQZWRgQVFuN4hDGAEAAqmHStcZH/cr9VzbHcDi7AgngGHmdbz3i01grBguViZLrfw5HeK6rBvKn9lnGZJtA5jRK2fGDBuqvMfNaQQ/c3RjyEBQ8N50HvZJB+Rz+Zl/BOIi9ENe6LLtUKMN7V2XUug01/N9SR+62mKjHW9847ei2XajHlnOefzzv/xTdHcPYmF+mTD1KWBQZVxwNjjg9Y29ODw4j9bEDGzJRDGMC/a0cvMm4dZ8goTniVR40ZdMgjYKEOf0uYqNVAbbcdF7GJWrw/g/6kjciID9jNQAAAAASUVORK5CYII="/>
          <p:cNvSpPr>
            <a:spLocks noChangeAspect="1" noChangeArrowheads="1"/>
          </p:cNvSpPr>
          <p:nvPr/>
        </p:nvSpPr>
        <p:spPr bwMode="auto">
          <a:xfrm>
            <a:off x="212725" y="4077072"/>
            <a:ext cx="3207147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data:image/png;base64,%20iVBORw0KGgoAAAANSUhEUgAAAQkAAAGOCAYAAACE3fYEAAAAAXNSR0IArs4c6QAAAARnQU1BAACxjwv8YQUAAAAJcEhZcwAADsMAAA7DAcdvqGQAAP+lSURBVHhe7P2Hj3Rplt6JnczIjIwMkxHpvTefN+Wrq7uruqu72sz0+NkZkiMuKa4gQVwJEmQgCZKghiAJ0ApYrLAQVlgsiDVYQ1KcIWeG7Jke9rSt6uoyn3fpvTcRGS4jI52e33kzqmqwi/0LePO7X7h7X3vOc55zXnPt3xz/5vg3x785/vuOuv/H//GPLvb3D2x1dcPqrN5ef/1Nvrb6+kbLpNusJd1ip2fndnZ+YZGGRjvIbtn6yrLNPJ616WcvbGhk0N75xlvWPzRoTc3Nft9FXcTqIw12fHxiK0srNvNszn7805/bH/6dv2tvvf2O1TXELBKNWqwxaQ1Ks66uzurq6+304sLOz87Mzo7sqFyyUqlk5XLZDg8Praj3A329lognrDmWsmRLq8WTcTs/P1HZzqyxPmb1dQ22t7ds0y8+serRkd4f2l/+xV/Y/PSM7omaqQ4nF/WqU8ZaWlJe1gaV8/T8XPXas4ODfTs5PbXf+J3v2f/0H/67dnJStVhDxCJ153Zi56pT1JojCau7iNiZvqtrrrf/4r/4L+3//R/8R8pbdbAL/dWOOmuMNNlAd7upRayzvd2++tV3bHRy3NOsb2yyaLLNekcmrbV7wBqaE1bK7drZ8bGdKt/jStn297fsP/3P/hP765//zJLpVqV5bhW1Q73KW1H9Li7qVF7lSZtdnOnzmb371S/b//p/87+z3uGrFmk0i9Q3WLQuav/oP/4P7Ad/9t/Y2MiU/dHf+3dsePKa1UdjFm1qtkikXj1P25/bhdI+OzlRX5s9eXzf/l//t/+95fc3LKZrG+sj1lhXbxGvnc56ZasKq+q6vkGv9WriM5XyTGXU92rrM6V5rPJV1UcX1mB9I+M2ce2m+j9hV8avWCwWt6hkobExYslUyg7291XvPdvTidxt7uzY2PikNTbFlF/Ez0aVpV5lvjg/snIpa4V8TmfezipVNZGXTNdEdW2D2ll93BhVfs0W1Wtjo9rDf4uo73Uq34hem5qi/n1zc1xyUW8NKl+kMaF6N1s8ntJ9yr+uUddGrb6hSXmfqg9KavYTa1BlabeT03M7rR7ZzOxje/L0Y8nwgSUTMWtpitv66oLNTj+2/Z0tOy6ULSq5r1d56lWOejWixMnqVF9KX39q1qC2pMWqpxU1rlkiFbML9Wexqr6JtdjkzZfs9S+/bW2Sq4jSiEm+65vUB2qXOvVJQrKXiMXs46cf2ifv37Pc1qaNT/baa1/6mnX23LZ4ul91VN5np6qTWUlyly+W7PBgz+afP7V/+ad/YsXigbW2JS3ynW+8/H06Mps9tOpx1YaGhr2R61SyRjVwkzoHQagnJUnDuRqnIKUtq6JDwwP25puvWaY1LYBQx9U3hXvVOREpYERSelw5EdhIoRNxGx0ft9b2Dl2izpFQNdDgdLzSrVejXKh2rmYImgp/JuG6UOanUtzT0xMBRFzlkXIhsHQ00ql76ur1KoEkrdOTI8vldlzR6lWOze1tW11ZcwVqkkK8/saX7I/+7t+z3//9P7Dvfe837Z2vf8O+/rWvW3dPl80vzCn3M/uDv/23rK2t3SqVYztXvgAAYHZ+JjFXJ0QalFekTvVus/n5RfvJj3/q9b5QHehk3ns11FbdnR321be/au+++3Vr7+rSvQLHVMbS7d3WMzCi73qsgTbWPfVSpDPVlbaJNTdJOGO2vDxvz58/s6Zogx2pE0+Oyg4SGYFck65rlEDH1Nmn1WNrb2uzd7/+rr0ioE+2tEuY1RcCNATy2ZMHAr2S/fZv/5519Q1YLJGy5kSL+iUhRWm0RoBLadWrz3glv929HfvZj35oZSlgvfoMqaB+3kvqF2p74X1Qr7Ql2Xx21BDgSOgvBMqn6sMTfSgdHVtX/7B967u/bo0ChvbOXqtKpxOJVoFKkwxEVP2TFmCrfeJtNjx61e6+/Ir1D0qYVb7qcUXZnEuuBNbK6VzKWTk+Uh+d2PHJhaVb+6y1a9Dau4estWPAUq1dluno0fddlpKxSyQzktGk5KZZ4idtU33O1J8n1TOlUZVClC2fL9ruzoHqfSCQ2rX84YG+O7DswbZAaM8KxT2VOSsQzalyFcljk4xPXOVSehbAAzDp6u6z27delS5dkRxG7ejoxI3ayOiEddHfkt39XN6OKkdq6zqlJ/nWWQdYCPhpw5NTyZ5kUcW0aLPSV6VP9H2ms8/e/MrX7KU33lQ+vQIa9Zm6AON6do7xSVhC9WyONtrzJ/fs4YP7dlI+ttaWFulF1g04bdOhdopJ7koF9a1kGR1TYVTHgsC6Rf3faGurK1Y9ObbIt7/+0ve5AJAolco2MjLqQopQRNU5zVJMV0IUWUqI4JdLBTtRBTs72i3VIjYgNG4W2tYLvagNANEgZYjIWlaPT1XhE6VRL6Vql+AH9hCukUCiWGqAOhU0CN+5kFnvJVjVKoJnzkiqkqi4gAi0b6Azok3WJKTE2kskJZ5qIO94WZdyTuWr+HU7O7u2MD9vmUzGflfA8Du///t26+7Llsy0qtxNqhMKKQYk5Z+Zn7Pe3m77zne+66ypUUhfkUU/kYAmmlNqjyZZylNXPgDh6ePn9sEHH9qjJ0+93tQRZQ/nuU2MDtvv/d7v2O07d/VZFksC2tbVZ50Dk9bWPajO6nBGgQVGweoEZGenVb2GNmkUGK2uLdujB5/aqcpwIlZ16/p1+/rbX7H3vv41e/srb9mXXntZ5ys20NtrxwKKG7fu6nzJEhJK+hGgblJbLS3MqoRVG5u8LlbSLssk4JYw1OsaF04H6KDYgGLUQWLXfvqvAYmC+qvBhfdc/XIOmMEMAhb66eCh3/1wQZfwy7JKD60qAYZNjF2/Y299+R3heYO1dfTa9ZuvuBI3yUo2xFROgWJLW9oiTQJkJbi7l5NMnji4Z1pbrS2TtjiMQjkelYtS0ITtZQs2efUlteeoxVukgM0tlmrrVv92eR1bMp2S0TYpWlyAmNZ3AmjVP55M6/tWSwk8Enqf1LW8j8WSAhMBp2QdYILR5g6zYjg7AhJYy64VsztSpqzLxbFOlLnGROqRG/Wzek9y1WqjYzdkTCeVfptEJLCHts5uMe9hb8etrR3XEXW9ywGvsDGM1UXkwpqSTWKtYsoyjv0jE3bt9qtio1OSoy6BjTiq2hclpx8bGlX3VLd1dXRbpZAVQHxo7apXd3unjFWPjELCdrJZ65GRSHf0W1K6WMwfSj4k59IvvIVTNTygl5a+VMUuVgUUkW+/+7JA4kwoA2Ur2tTUFbckCD1Kkkgkvd/PVRrYBCBRKuZluYTsEqx4vNmtejQGbYU9iKdKWaGfvHdrLMHC0sSVVrMK1ijFQAn9WpRDoBAULAgoFQckuA+WA0BwQhXjUminfurERDKha0X1dINedK8EXo5BXh1JBRvl1mAdpmem7UtvvmXvfuM9y0iA6gQe57r2RB0SVePjGpH37OwLGxY7unLluoMQTAXLDp2PS3Cioo0XKndVCrC8sm4P7z1wYHr45ImuE+30utPZZq1q5O9++5s2pbRQymZ1Vps6qm9wxBJtfW7J1bMuGNxEm1+IPR2Lzfl71QmQePDwvv3wX/3A4hKIb33zG/aNr71jI3LtOLslKO3Kpz2TUj8lvK7D41N29fptt54UhPI1NTbb5say+njXBuVuxFAKsTtAPAjmqfcv4AYjc6AW8G9vb9pP/uovrHBw4IKLKwYji8A81D5nugfBou1DHYIjAmBLc/y3E/WfDL0JWu27v/VvWXdvv5e1R1bw5ASKDgvIOCtDfmAGyAd91xBRX8u9Ozupc0U6q9YJrNOyinIXBXAtUvJWMbLmRJvcxbIVShUbnZBCJsWQJGdJMaW02gGXCovfLAsbhz3pt5gAhvcpXZuQgYvLCPA51iRL7NdkdH+r0hKoCGT4DWNbyh9ZPifgkFE9kGXeF2Dk8ptiSjn9LsC4OFa562TAxIwEemdqnDrJWruAoad3UNZ/QKwiI3Zl1t+vPuzul1E7tlL5SHUUtVIXnAES0gkAoi5aL7bZbSPjE9Y3NGE9g6PW0t4mVxFAiqqNAQmUukuux6AMQ8JSMuzrK3OW3V23/p5hGcg2axdwdHYP25GYU1yg3JLpUR1TVhHYNoiNHMuNAWguBBA5yVG6TXVPp21leVXuhkACBc5mc/L98zYplEI5sBxYomaPM4TO91cp7vFxyf3AM1G+jNAdn494hCu6BAerzInyn8i/PdM9R7Ls+Ht0GAwC/zASwbcUaxH44FdBXbk/wisCpnKd6xXFKYpqR6UogEQ9vqHKFhOTAEXxKQXKfu3FRVXKsic34VSCJiaj13kxiZs3b9rw2IQavkUOn0BKCh+T4quQDhCnolULi3MSjITQf0J1EkorPWh8PIaLowZUZ5w3pm1tW0xKwl0QHa0X/X384KFelb+zgMAj3njlZbsydVVC3KOzX9atR53Y6xbsQkKD8nIQD9Atul/tqzcICmoGAOMC4Go8EZP49jffsxs3bnhMJgqLch+9QW0blLpUKNnS6prqOOlsoVlWU/CpP/nXym99bck2t1ZtZOyKrGmbQKrFLRFCGUAWsA0ATb/xHXGav/6LP7Ni7sA6OjMC0CEJ9oC9+trr9t6337Oy+nR9bc3l5ZILeZ0ADcD9VG1UVbpVtWO6rdN+/+/8PdVRv52KZstS7u3uStEO1GZyZc7qRJFjlmiSG1XfbFFkQ+k1N0elqFJcCTTuUVVAAX2/EJjBVjmVmbtdna0tdnFS1L0XKnPWMimBp9gnMoOyBzAgpiW3NcopMJLLi/uKsYhJJoiLxAUmMV0bFWDE4gIOsZMGgVZLS4crIwylQWyhUCpaUWe+kJNLsmcHYl6lvNhGMSdXqKgyis2qeBhaj6EIPKOwScnECGCtPqJOYxNXlG9cdRMAKS1iMYmU6pxOCNRHrKtH8tPSaR29chMFME3JZjuXvmDkGgWkXZ1DAp4uZ2jIbYOYx4unjyyi/mxqzsggqmca40pnTPmllMe+u2QwseOjkvI9Vl1j3oPqHrVvRSAnVwrWL4Mc+e43XxWTOHF341B+0sSEFERKTLdj6eMSSpQQ4eEzdPj4uGyH2X0lXnE/uBYjUG+7sHvwRAUjfgADwOJAhaH/gEQjrogqBBK6gAE+kq865YOgRSRl+FgOEnpPGnn5xUpWdCrlgoGbEBXFwxAj1LgvHNWqLIqYBMoqyuDAsbiwKDei361MUJCUtcj1oWFIB+Q/EUgsLS05WFwXpXdLKYYFJYw3U275/xK0neyZHZbr1dhxOzxYs1gjamj2+quvWIfQt1zKO/N46803rEOg0CYfMpHuFHq3u09cB8tSnWkruoT6+0f9eRxGoOpMTt9FoxEB3IxchXm7ce26W0/aNCJGBXWsUwde1Ouz6loR7V1YWLIRCdzw+BVZPkBC/rsaiL+DvU3bWF+2obGrAqoWp98wRYCQcgT2EsAB0KlX+fBXN1Ze2JWJXvva19+xr779jr3y6ms2OTUly9Spdj60p89eqCrnqlNgD4IIT0fY4MaBYPSRgO873/tNu/3S68pPbOS0JMZQFBNscoNzcLAky7xs+7uLljtYVrpr+h0antNZcAtdL1bVQL0luPFERv0Td2E+g9ECEko3IgMRqTuy8+Mja1Z/RSQX5wRh9doogMd99lPyjYFpEmOJyuIjR7Qr7ivA6YFUfRcXODVLwZGTJrVXDCOna7gHF7VFChuLpTwAX3/R6H2XE53f3tlSnUJM4/Bw38pHeZcxwAfXCbkkaJ4WWPQOjIhxSNE7OgTExE74vV7sqtUGxGoTLZJ39XNKblNrV481Su4aVDbcmoT6uKdbANHcpqaXLEhm6iNnVinlbHF2RoAroBE418mgJlrarbNjxPV5b39N9cM1ScsI4q5fBKOo+zmIBR6KTRAvq4ryRL71zZe+TwAoq8rl5XuODI14QANlh1Y2C3lDPBuBhl5WZQF2rFwoqANPhGLyjdR5CK6KKCARwOh0l0KVO0HRdKLwylsVY1RB1wNEAgdXcPn4ABDUFyXCkaW88nx1nyichG1HeSK4He3EErCAF+ogXJ0mRFxgIoKgjqirO/cRkYrcjYgsMSlNT09bp8o5JuVJq7ETUhKYC/k1SEMBwVMxjq3tLcvK97x+84Z3womU9kJpIjAFNdaPfvHQikeNskptsnaykqUdS8UizjRGBwest1uUT/S/UfUbGRq1jChmu3zvmPJLQe8BRQDAtSkABMgdvtM3Z8f6LE5L3EN1l164pZ5++tCGB/sklFJu1RcBbZaFbFKbN3AvIHxSsuX1FRscvmojo9elSHIT0VQdWO9ifkfUcdqGRq45nY5B6dWOgLW7PLq0XhZMDpben+g76P2RUDdvo8PD1tM/7uwLGiwObI3y3Q/EPB/cf3AZJNb3am+sFuXHwTi5OLFjpdmYbLe//z/5n8ly1cm331I/1klRG3wEKiMLWjk6VPtLuVX/SiWv7wsCqD0B7p4d6Tw+ykre9lSHXV0jeix5wdIlk8F9jcia1teL2otVESMoilUVC0UrF4tKq6z3OSsfH3jaFyoTRaxXWZE9Vd/lBLlDLl2BI7jD/FbvgMEITFxyG40CGIBIxP35pL5LqS2bowITMY5m9X1zSsAhMDmW/G1vrUuetr0uB3oFMOrVGTGBQkz9h85cnEesLd1r7Z2DzhQSmVZZfMmN5BydoW+alFcig8uqtPU+FpcrkOq21tZe5Z2i+9XuUmb1HiNxldKBLS8tqnxyRWWkMmKxTbhPAoW6yLnIwIHaNWudctUAuRNRElx5RA9W756FXKq21m717RkMVz6mTDTWGmXEl8eaoKXu76N9Lsq8hM8IF8NQXAatrB10PsqHmxIUHpcjsArYCcrroyQukxfOEkjTE7rMggMXRK2p+y47UA1bqRw5G+E4lZtDYAcGxDVYYfIiPViJcnOwYogrRuBVF9FppBsAQfcK9VEij30gyLKqHUJdaCw+HnGVYqksYYhbbn/f/sU/+2N7+MlHslhFi5zuW0V+KJGMmJQ2lUoKUE58uHhoaNiuXbvmVgkhikqY3fpDg1TmC/wilcfBUK/BVTqjufno7ce1EYETjcKoUJMEs54gltLxYKTaBrR3INc1tHGT+oO2Ir0z0XzakyblujOBHZ8Aa2cWZES7O4sITE6t7f0Nm/GyOPCEgDNW7+yMOFNMwi1rKEHFkiN0tbgSbR9cFj4qLZ2nqmuhXLHXv/Rl6+joEpNZ86D3ntoTQSyVYRH7btGPpNglWa+TknxzhncF2ucyEGcCv5NKwYGieiTLLCu4uvxIrO+e7e7NSS72pGxV0W35/R0pWcs+65Uf3iXlaJCy5w9Ltrd9YKuz67YyvWSzj57Z9MN79vTTX9rs449s6cU925h/bIXdJTspbFp99cAaTrMWOT8SQ5GVVf4wHzsrW7zpTGwuLqXrdPcpJcXFEPSNjlr/6Lh1dA1JuQesU69Dw9fs6rXXrat70nK5c1tZ27OZ2Vn7+N4v7f6Dn9vi0mMxoaxkJmFN9HE87e7AG1/5NXv9q9+2sWuv2PDUHYFDn1hfC3ZTItlgabHSjFyPjIxdg1wydPZC7oUJ1L39CRar31rSKRnE1tDf9VEHsROPJzHUnBGQyGUWOcDQ4pLDJNEJDAq6FJWBJ06STmfEJN6946MbhTxxhqIN9Q8KoeW3q5PxeYkjBHcDy+ei5kJNRxbEJhg1ANWxcLgoHi13BWAMmtGNqiiNlENcZm//QB3Z4QUCNDgRMhc0AIU8SQMhkzU6E4WkbETSiQI3qYJdXbpf5eGe4JsrX4ABpUBQ1RBHagCGyBpVFlyhF8+fez2mrtxwi84wEPcBdgAE9QK28sVDUfZFu3nrjluPFlnj5fk5m3mqDj3IWXdbyjJphh1LorbH8oHlUwoMcvmcFCi4Zgz5HVWO3cK1d/VaMiMKqU4JQ4sytvovKB6gQZnDiAF1hrYDIpzutulvV377s4f3RUfb5cuq7sqHOQOAXxPDb7J88EQCi4srq9bTO2wDA/iexIhCXIdYRyG/b0uLM9Y/OOGWzucLuLtGW1MQ9avamkNd4X1O/ttr87pfPrLoakwuDsO/KB/D14wwfPiL98U4jj0mENKpk/8sZe3usTN9F5f//qWvvCMX5ZrtbG/YSfXE+5QhXozG9taW7Wyt2Z4o+qEAA4ZKxP1YDIB4FlQYH90VQO0CiKlW+k5MwedI7EmY990yHleLcm8k6A3QZ5QhKSFnFCMtSp5y1sSQdlXgdKKyV+ROFQ+zHnPZ3960rfVV291ate2NFdvdkeXP5VyZzuQSnco9qsptQLYY1kfO6DPmd9Qz30CgnpLCITNx9QsuClYf16i1TRZfSorbDUjuy/XjzCt/hkFjMdip/H+VT+Kj8rZbd++oXJy07k/LtNT7fIj+gSEpf7sbaGRA3RPkRWUB7kUn9P+ZlcQkYmJAY6MT6ksxdjFYGDwGA+ND7COX3dF3GQFel1yLQ8lx1HW1Ue5WRTJDm3O2idFEvvNNApcnVioeCdVz1tfb5yDhwyoSFHwolClID/8QvBOhe9XHXdNSOqhTGG4LljpMOsGSM0QTgnFkSGA0LaXBcgEQKA6+bE3psaIoD40fLBNDbaKtYjl7ewfyM6OiWFI4aCL36h6QsMZaiB8oKae/VTU+oINbMz8nQVe6CGpK+aMFMAcO/FXKTl75w5zNyf+/JZAASQmYEfxq0evIICMKfXJV6mVNotaeSVt7K65W1A4LWbWKeVmI6AO28WTKhzuJZBOsdDdM1yg7LwvAoEydFXj+eh9+CxYdpUDQS6WiPb7/qbVmWiRsbe4T4x+3yIrhUtTiM4DU8sqKB8X65OfG4jHhNKVS/fR7rLHOnj4W2PQOutIAsMFt4xKJlpSP9vM2U997IFl9tzj7xBUznmiVRWv2exobCPo1S8BL9sHPfiqFrniQdUiuKnGcI8lHZ2+vgEVCKAbx+ptvSUYSSluyIAFkRIy8Njc3ZGgOrVLOC2iqouWAu/pbrO9Q7u+h+oOANYzRhyPVFmewCxkAfGnATzfonz7rd9yJwtG+3Is9vS/IUgtsKofqm6o1xC8skW6yTKuAXn3XIuBOqI+iTYEVYW1xBy/kspzKbFeP5baK3ezv7tn25qZtbmza7va2ZeX2FvZ2xGj0erBtOSl7IbsrZimQUj1O1Ca4TRey7A1qk0QiJsMUt0Q8qjyTYgGSB+V3XK7a1s6a5Q5w3XMury0EWqXMDJWeXcgNaccN6XVQYKifoCqGwd1WyT4yTzgUWUGmCQvQxqfHcsnERjF06bZ2/aRrddL2URkHZP5gf1M6Vi/W0yfGXFAeDdKbU5cjDF1V/VhSmdKSuch333vFmQQgsb+Xlc/f4QENBAd6jrI0StEQHqwtgnMsgDiTRdgXbfQGF82G6vosMgokxce6Q1OpCOhIHtuyigg2VgQwiYq+huuh11yvk3uVlVNfmIQEAIUqi/oIOiwtvzzSAO1GWKNuvUmDITw59a7sR2XoadmtK2XZUieXRWNHxiclJB3qBCaKBSYC21BmykNAKSGcfvHUrt+47hOcAJgWgSBDSDHlE6OT2zrEDITwAtKY/DxA7PDwQGnUOUgQKAUkGG5r6+53ZWbc3Wf4CRAacTvoUOqs7xwk9T3tizVm+CtQ/wsHDZjAvY9/JbenSdS10xWViTmt7V2BSQCw8scb1Vdra6tq3xYbHB53JsHQljMzCU+DfNVHDz+xjp5+D4p5PEL3BncQVqO+1Z+zOT8RvzpbW3zmwWr8YEawaId4U8oF90gW9qc/+YkPidN3KfVNWSzqSEreoGvrBSTjAubr12/axsaG3w+DO8znbW112Q6yBPXK1qd6dbSrjQWAYSbphfomakw6OtLnnBjG9tambazJwu+KcTASl807qAAWZzJC55LHc7kHVieXVK/HUhRiG5VyVvKwb7nCjuXzOgXoZSL6p8R/Liwi5Yg2S47UXkmVPy6LDogmVNZUUkrWklTbMyLCkKz6SvecVsp2LMXKE8c7OLD8/p7AY9cKYiSHuX21x6Fcp5yVizkB26GKU1L/SD4kc8Sr0K+2TIcMTbPHD3a2lnXPnuRo1wGwhZEN6cnZmfpOsg6D5Pt79z5RG0Z9uLhBsitBdreQI0QFUByC3wJWgQqBUp/gJwNVlRtyrt/dBVc5dndXxSjOxcz73Y13A4UckIb+VQTMRbU9Bolv0ZEgsFJ05jXUBMWtHfn6NQgQAqUvdGD9iUcwdu4XeWgBRfWiK0NuJKQIPSX4Q3Cp3tkHPrePu8viwEy8orrf070sKLeTV02BGNWAORAxr5WBbN0qC4VAU8pHmWkIv5e0dDBngZjEcaXCLf49ZeXE8uliF3LQtKmJeAgRDyLzxHIEZrI67YNj1jl8xVp7Jqy1c9xa2oYsKoZQL3bDbNMmAV+D7ic6zsn4OCBGO3nZaBflg3ujSoQgk04fMtVXjQILgO9CVox2pT+Y4YkyE0hmdiCBZILExCmIujdLoLHQTGQjgMtclVP1h6epXg9xkJCvK73aFcpJ83k8iDZ25qI2oB9oT7VxiN1gfcIUaK6hLwEsglyAPtT5Qm3fIFezIPpdEIg/fTHjU9z7Bwbt+Ys5W1rbsDff+rKUUlZeAre3ByhUPCaxf4CylkWbG2UIzI6VLsNzA4Mj1tM/IBDslGLGrbenR+5Tv9y8pPX1oFhJKeOeba4v2+L8tM28eGxzM09tceG5LenzysyKrS+s2+G28pKsVaXMJ0WBSU6GQ+7ukax/fnfJ9rZfiMk8FFh9bOurn+j1nkDogdyeFwKleenBtuqSk5IeqYxnUtoGlSlhbYxC9A1bj+RhcGhC7tt4iIF09MnVENuqb7KzIzHtQtnKYubFnX07WBMbWdq0nVUxJ5W9epSVvDEKU7b2VMx6OuNiINt2sDtnC3Mf2dNHv7Cd9QWxNblrapOmWMr6+kel1Kf24a8+ECMQGEqeggTBUEWf6UH1ibuu6jvYt8/CdPcMWfcedlkHfGHJzAEqCTCb5O5gkHElmfjoMUfJGULLcojIt9596ftnQl4Qe3//UJSmxbp7OoMASbCYeMJIRQ0gUEqUTakKAbcsKWFtERUGyaBBFNBjBJfXQqcJBupLt1z7chu6e3r1nRRB1zIkheAjyM4kuF5aAzPAR0eBTtU4VRW+IipH/IPx7QjpyR9PSFEQTHdPEFydxEugp9D1OgEfln1metquXLvi9CoSEWUT/YZa0Wje4CpiURZxYXHeRoaH3M2ivDFiHvyoM8QVwil18ogywZ7iIZQWP1h0VYp4IEtHW3T3jbhl/+L0c/ILAKZXJQuI+FRvvRJUQslhJ2oGHcG6P3zwie45c4VhCLetfcDisnYwiVAmtZvqyXRi3Dpof7N8cMbmOfgduHv4+BNrb+t0y8ToTS2ORF/Sbl4+wAyxEzAwnLyyOO1+PJOP3EVkkhPDeO4indqjT963A7GEhPqxu6NdljcuNyxM927r6LY3v/SWt1FUrOZQ1nVfrCApC70j6l6VQVKDOOs7KpclsBUBh8D8BIAWoKrcVQl5+ajo/dArxgGbZE5DoVh0RoIrgsuSl1+NATrUCZNkKBqrzkxJXJdKsSw5Ona3hGHT02Mp6cmxlInAaNFfqwRI5TKUCgdyWfaV7r5c0F0r5uW+HOVUTp3HBckiLpCYqlgLo0CRBoF5U4hzoXxpGbSU9MgnajUzIpX0PmBonFmaBAzzh/u2/OKByrapchUFLsj7md6LpRTk2mzO+QzohAwCOlkfialdQnxuZGTc5dONqf7AewYUgg6cqWsubG76mfIXO0q3qf3lhovBBOOpfCQX9G0ueyD9kSskWYFV+AxjtQ0sBXewQJsJwT0mcSofqlwu2d7uoXynABKIJ/5uMxNKEEYXNASJadICCVV4SyDBVGkCRNBWFANFcWHTEWIHiBzKKFmUADNNekD+PcgG1ed3gATL+VlAD+uma7nTQUIFBSSOT8reEUTDmd1ImbA2aiv32dw31/0VCR0zyZB/LHq5dGz3PvnErl6/oroNSNAl8OpUp9yX+eKHlyRci0uL1iFrgX+I8uJCeVeg1Ig0lMBpD+xFHaN2YKgtBKAIFkY8fsLYNmPgtF2EGI2+d1BS3Wr1rrUTB2BAe51Cmel1/ebBS52PHt23iqh9f1+vhK9L7kKvtbCwBxAU0nANgbJsDmXJ2/DwqNopIRZAABmmAM00e/r0oQfyCIIR0HK3DVCnMxAeldHZl4rFcDIxhyVZaPFXpUfcSW0vgWqSdYvJOCh7+/AnP7BzUfgbk5MCpwHJUV5UvGgjYxP23d/4LdsXYO7Ljy/qGoZpiT8c6PORlLgqY8P0eZ+AdJizre0dW1/fsh21H4C3L0vMyWzLXhkWRovSYnWMLnR291pvb5+7gn39/daj9820vwSGqdQAfl7gfax+gbHk83IDRP0PsjuWFVAxUSyPSyBFhOUAWMd6reheFm0xo5ghYBZsnaodTuS+VMoCiRLBzAPVU+kJTI7KhzKwcit0lsUQjir6XYCDTjmAyBjBNJPJJo9PJOK47+oz9XExt2lV3R8RQBCLAYwZUalW8gKtY9W9aHmVp6z821Tn4ZEJ6+npU7pB9lEiwB1g58TwAjQMgy7MPrO2VrVXukMAAFPEyIn9ywC5iynDsLe36WXJtHapPlVnFOgZOgwTweAcqe1l0LA2CEgQSGi5H1iW8EaFCorhQq1/bgX1R8CtKivhQ3gotwtkEHaUneupAwjHZyqGYkKJvF76EfqL9eQ913KQtvvL5KfvuJf7sGS1w90KfS6rY7nMA3Eqj/tcjEGjFboZigwaE9tgPgjWj6JSB29gHQALikueLCKDVYXyhDJRntq1X/yeg98ALr6jvMzugx0RuW9QB4T7QvsG0AxuXC09nw5dO/VHGfx7XUO7UTemMeOy0FbKTnVT2+oab2P9oej48MyjIA+uhT6i+LWDfiYdwBSw/szdUAa1dEK5wncc3q+Xv4PE3FJrKybPMYMwMMiItQh8Kqqzr6+hDXR2dXVLaWAHJffvK8V9a0s1WVuL+sqqsto5CWvFA8OdnZ02NDBgQ4NiegLgg51tsZhFW1tctiaxl5NqnWUPK7Z/eGKHBdVBitIQjQswOyzFtHcxtu6+AZucvG537rxqd+6+Zjdu3rGx8atSrAFjjZHsuBSABqyqnauSBzGPg10x4g1bW15Sfgv+ujQ/Z8tilGvLy77ieZfJUQI2hsKZY8BM25LOcl4nTCO3a/mDTbGCZcvrPNidte3Np3JjHiuNB7a0KJdm/ZncrAW1x65koCoXuFkMXG0m/YFpXZzKOOhkhOnkIm7xtimLNHeI2a7Z7Oxz++X7P1S661L8TvVjKvSHyxB9hstPf144s6JjGboE8ImRIRunAqHAXtFLiKDcZLmSJfUZne736YcQRGfExCwlN/b8RL38nW+88v3qiRBdBd3bywtvIjY03O/CTGbQGhQQQXdhV0FwN6BOWeb0i5a0trep8cNoBgJFRh68VBIAA1FU95OUB9FqpnpzjY9o6BXkcl8YS6ZX1cbvVeIqLEMxoll6zcviEEBqlCIFfx+LzOIyFtRwj27SdVgChpooL/49vv0nn3wkgRmxjs4eWV3WYYTgKRaemkGvi4W8be9uucLAJgChGvhQIDqFPByx3fIytowFYkl7UW3FFN8mCTQU+dgGhqGFBLxgV+ow/aFvutE/kyYH6bjbIWVDr30eiDpXZMM7EN+bGXw9Pd3q/E4pRqcsudwhrtcf11AuRgPW19d9kZ7PDmwWIOs3+pTcFxZmuDSsHiRORFCKIlAfzyzkF17U7hKczbUFuxCwhPZW/ZrVdsSX1GcENOef35eiZHXNmZSVBWP1FhM9vn77ZSvrO1yCwYE+W5h5obQWpQfHApImayV4qnbt7e31QFwymRYraHWa3sM6BwFMUlY3nWLdBQHMksBBroBei2pbVm2WyyywYr7FkZTvWBZTbFO/HXHqMzSbkQrcZQLcYU1Gykc1mvWZvGAmKbGipL5LypggE4Al/vqxjEqZ7QrEjHyk5dKtYWVouVB0N8mHasU2WPCI+0L9GKk5A4zVPmdnFVlnXStXBhZV0L0lvVaOyypvRW7Xpvqc5ebIhKDzNGKpznGbuvVVuWvDqL7tbq+p/059zgeL0jBCBCYlid53nMxJ8YWUYhGNcu0Y2mU7BAAUMD86qjrbRFyQZ3q7VBT7qZQ8mM86GlYdS3tc35Ar1kLlcgVdi7BLwBBakAdr5SMFl4ICqgRZ5jrkmsoEhcGC1qwu93HynkYO1wdGULOO+DxUkP0hnEp/lq+L+uX94V6UxJFSJ9dxDX43v6Fk3pGqTMg7lNNfuY/M9L2/ct8lcPnSYobK8Ee9jFxWq6te1XJYWyZukSfXcPIb5at9x6UgNG9qdasFSQEdrCrpACTuJ8qGUW4sM/czYYWroflYZr/zMo8aSyCvUAFzhsC9HKFdQv60F9dxGWWkngg3N+qtAx/tpovUZLCkpIRVTFFf+SpO8vT+VHuqnNTB89UFvLBWxtPUtf6d/39ZLF2QlnJ39fTYoNxHAsvLssQbmxsOIim1wer6GrX2uRDvf/CBLS+v24vZRfv43hPb2MnJYjba9Lws5dK6r+bc3Nm3nd2sFaX8zLEZGRm0qStj1tnFVgOANQAKCBTclWAew/7ers49H2nb3tpW/pu2vbPj80t29f2u3Fu+21jfs53NnJ+7mwXL7lbEIliOIAAAcACW4xMxJJVditjW1iFD0W1dzJplFaWAFcqfIlgsQ0XgHeBmVuX6ihiPGMeK6rextim3nVhGXqBSkCuF+0Wsg7kfh1JGQKWktlm0jz75WH6/QEgKfETwt3Jm9bGMTd18Q0DLStYeGxm/Yj19/T5rGJdtZ3tVsiAjfV7VGQL/9IhPhFJ/YzhgigAjq3DpWw5XfORAJ/3OMoaUgPlIIFeS6+euhsANxouAIT9y4gXoxAkRDP50M1TdBe/yM5nXhM8zQPCIIeg6MofGEFzhGnyYmrBycoQ09Bpy9OuZwBOoeJjIBBNxcHDhD0rpohhu9XvJX4k5KFEIXAiuw7qRF+4KSkPsgjJTp8/KrPdiZu6ClJxd4KawIU7F7yNv7uHgHgJkFQKzl0etLl88avXiQAm9PdS4XEka1LNZ+XFvTbkRKqcJoZX8O79Pr6RHOgHs9JvOUPYASiggY9cAQK0TPQ2/lGs9OW8fYh2+ZkJCQdt6WrSfGoGYCfSfNEkbZkd5Q9yI8tfyDaDncRT9VqsDP3A9wAYLoS+II8zNz6q+Ufe3M5kWMZUe2xAw5KUkTBJi0RLxq7XtnM0v71ipGrGN3ZJ9eH/ackdqv6aUD5ee4YSc1VlZTOxYDKAopRFeyKWtl0vSZu2ZTuuU/9wr5WXYtK9Lp1579dotNtuj951639bWJuuYcbaSbk27RY2rfEx8oj2YDcuqz8YGsbFGRm8YjZKrLWq9n83b3sGhx0X2s4diLTIqYijMG1D36PomuTYJa1Hag8MjYt1DyrNLeaXVJgzFw2wObVvWf2l5XsyOCVoCsd0Dy+cIihZtcXHOfvLjH9nq2qrrAgHJI2F7tb7ZRq6/an1DUz75yuoalVfaZ3YurW7Ypw8+VVtuCdg2BYrb3k/0JRPUGO52w6t6YOTj6h+mKtCvHG7UdNC/yJJqIlkPwXnYEbJVM47ICwaGeExzXOmSBILnwicXIyisWkOJcgNKJf7uwoLgIJ9878ogZsAEDF8IpXwZ8w/LpYMvXpshpwS8sMy3QFh9GJDflS6V9ElTus6tHtcqD+ZLkAct4YKsX+SYiMZRQQEBwksQRp98URTpSwgYmqvDGqvyzB3AzkflBmEBSsUjUUFdq2vwqT1vrqdhVGasCODlykgu+s1998v3XrZaeaRAKpzXNTQqAUAvrjqMuEiz6hkWF/Ed6dVAwZVY1DAwoQCUtXLQmSG9AHL0B5aLgGbwFQOw0UXkHeoQ0mejEMrIfAH1gL4jDeVJPZQHi+uYjOTXSzEuvN+Y1Qi4MaEs1JN8Q91hSlH9GPqU8kJpEbKwUvfMh19L0mR2aUrEmqQcO7aOUuxnPRhI/e/evSvq3C53oWjZfEFAYDZ17ZZAock6e4bs2o2XpWxXbGTsmk1MXrOpqZtiJ2NyRYal5F0+QlSVzLAOCCA7VRucypKesV8Y/nidLHCDyqrqN8UbrCnRIH8fRZaL0RLz186eFuvuTVvvAKNDcYslWaTH6F3MwROAJR7FvJ+0ztbWdr22ixGK3kcTaicBWFW2VedRmcmHFTEJsRm5AOfnBI6brbOjy/r6esU+WKzVKgbC6k8m6e3b1oYYx9qy2NacffLRh7axumIFUfmD/bxcsiMrHF3Y0NgNm7rxqkCDoP25ytPorvXo6DX7H/2P/5cqT5fdv/fQfv6Ln1/Kj1pAjem7Zbl7r55E3iT1TXKnKrg+l7KFbnnf6nf/jKsuI8uqYoK7DdF6MWxmkupuyTb6hWyyipY1U56ApARccMFA6bDs4INLjt74NWoMF05VwRWFgumPS31Bl/6UvQsdnceKP1NnspwalsKsQ4YtPUl1OrhENDYoCdNcQ+Mg+G7+KZNeKCyp+hyCKkxA+ehaibEDDkti8ekcSVU5n4kp3xlBZkswfiMyzsIfdgGqU371ugfXh2r5DFJd53sYqOG4pnZQF4qCFjpo6fDyUXMpDspDOQEAGgKA5bpGH3uGlclqK5XgVoQ/PpMv9eKVXDzGoffhewDUG9rTxZ9Gmdmt6LPRD4aVVTD+XKHJA+CUf3vCqkk6Vo0HSMBiYBYsgz+vll1wmGBDOr4qU2VjmJprAT/Sg9X4RLcIG+3QK2EdSSqVCEPQqgczOdkno1XKkYw3u+/eFEv66lSWiY+NjFqPLDtbq/36975rVyaHrblJTPC4pO8a7Rvvfs2Vsv4iouv6LJPKWJr00jpbMr7eY2R0zG7euWO3X7prt165a9dfum03dN586SW7IfC5evuWXbtz2yavX7ORiXGBzYiNjet1ZMQGhgalYOM2PDpqA/q+Z2DAugf6rbWTdRcp36+BLdyiMeaDyMBJUVjty1wZ5swwOxHDA0gT92rFvRKL6WgTc5Cvz0hgRGzk6PjcF0Stre7a+uqe5bJq41OGRFt8C8iurna5K60CHDE9Adpwf5/dunZFr71iWiwGO7PunhF75dWvSRbV3qdIiQxZ5MK3oGsQw2jvHLLf+K2/pfKlbWlxQyAZjA0jihH1Ecvt3ej6n+oifTwBSNW/yCEgiNyq11x80BOuiau/jhn2xMDqV6mCrkOkJc/ItYyJjCpWJtBP/BmEKUxycun9TFiDxXKV8WsBDawxawnwcwEBfkbIa9egSCCTX68MeeUeRlAYMvQryd/PEFPgHq7jdlAPxUcFTn1lYkjHKxuKRwIOCuQZXIdQVkY0KDqIyD0M/flcebkZ5OcBVdKhIVT2U7EHMiWY5plT1cu0aketDUI7XB6X5fDJR9zHcflSYwh+tb6jTbmE/DhrdfFWraWpF5RdLej3MKoTl4WjHbmGOjIvRKn75aTDxBfS8dEQdTRLqMk1tOPneRJEZW8OAnykVWtPfgek9FaHCqD3lJ17mMiFwWCmK24U98MgASjWxYxKGUdHR0TNs3aQL1pUgFaSnxuXiwTtx90gBjU2NmL/zj/4I/s//G//F/b2l1+1ZOzCJka77ctv3LbBIZbtn6oe53ZUzYlt7IgBRK1F95/Xx2xdbspermJHcjsi0bRciT7fvIUALjtwNcYIRBOMbLXmZIfFEpzKO91jmQ6BQsegZdqHraNr3Hr7rgg8rtno+B27ev11gc0rdvPll+32a6/ZdYHO2NUr1ikgSba2WH0THXBuZxFmkApYY1UrneCCEDwtGlvHpTJJ6+7rsoHBAevrVz4qU31EgFk+t/09VlefWLFEnzHDtdnYRo8Yw8jYqI2Md1pPLyM7BG0zdiawaLhg/0y55HK1jgW053I5mPUIy0EWvvb1b3igl+AsAf8wilc7guGgv2DtNZlENrBlSBiGDfEBYBhsIJjpMiWdR47QtxDvQjfY1g5WqiPcfIke+oALEYTHpYdf/T1KCxVBeDkIbCHQzMoCTFD0cDmWiSvC8BwHBYXGM/mKYAkBTw5Xjksg4X1QYP3geQSLCs3VFT6y4enr+1rgjutcDfUDQs11NA7xCZSG7ygzQs7ICoBWo/rUsXZwnSuaTt7TiLWDcnnZLr/74n3kF5QtlJ/T4yCeVigXdQi/hfT9vsv6+nF5H4EjqDxfU80wVBmGsEjT66TfcbNUGjVzaAOuA7QBgRB7gQKrHS/zCGUK/aVPXgbS9zJ4eQJYcLpLo+9CfUJ/sugHVzOXO3T/FxrLvcwAZLo8a2M25WaYLNOF2Bh7EKyvb3g6VQEWcwIYKSDa3yTFunF1LAyDXpQtv78mn33JZmef2NLKC1tcnhbANNrG9orly1lZ/k7LFg7s+ewzgVDWDouH+m3Hlle2bG19y2Mie3tZ2/NYQt6K5aIVmEwlY1CWITpSvicCPF8YK7m4kCz4Rs2ywHUqr6m8F2yi3Jiwxnha4NBl/UMTduXmXXv5jS/bS69/yW6/8poNjk1YW3e3JdsyAi/ONqtTu5SUT1bGJ698j0+ZxtxgHd3t1jfQZ32D/QKQPjGQbiktywew5sw/YfLisbtPvu2j2v3+J7+0X33wr21p/lOrlPZ0fcSnF7A/KFIC6+1ob9d36nMxOzciGDq9XEqU/yE77rKqji7TLudB/9w70BGugRSE0Ti2S2BovEFpoSsMMPj1Lre63xULSdARrDaLcPB/g3AFQQ1Mo3YdgT+EF/8dKsaah/AT1+lFv7kvLAxyhfHPSlsn6zwQLIKDQSgR2sAAOHgfLDACGlAQ9wJ6GhIPDYFy1O7na/LxMqoOKAOAxG8c0Gvm5QNMKCIoSbqf5x/qB1J7OfUdQMJ7MuOVa/3zFw5S5zv+KBfXcqDIKDTshDYFfGt3ckmoYw04Qvqfpx2+0xfeF3xPvIOOIz3fQk73Uj5AAKbE4dd5X8Ikjrx9AjPTb9RTycNIKABtQ//RLvQt5TnDz5dL48CrfiTeQHAXQQF0YZfkD3hSdoYW6eMAYEocY8CiL2XJnP/d/X1bWFp0f5eJQbpR6Unolc4RQ5Yo8+GBZfe2bGNjWVZ3y/t4aHDQ2loz1tXbrXoIEFbn5Lb0uKvCGojNDUYSFmxlZckWFmZ9rc2zZ4/s+dNn9vjRQ/v00w/tk49/aQvzL2x5edaWdM7OPhVFn7bV5TnbFvhkD7dlMPatwohDhfYUeJ5Dw1UHWXJchdMT6ozLyO5VabGiARsYuGLXrsnluSU358Ztm5i6bqMTV3wEorO3T8CRElBeWK54YNvZLTso7FrlRIxDfQR4s18sLIDNcDtZIZzsUT32jBXYXe0pe/zwJ/Zn/+L/Y3/6x/+RLc98bM2NzGk59r5CJuiaocExe++976htqt7+uPz85jKmvkcO9fEzI4crwdcY8zAHKsijNEx/MgyEAKTPvieIurG2VQQ6zkzo4yq7iOkAefwHdTRByCDcl0qnG0PA8lJ4dXCdT6qRUhH0QfH4DQsXUMwv8/ecFMzT0jsPwil9aCvKFO5D8IJV/DwfhPlElUN51YEurJ7UZ+nREDX2w8F9gATWmHkQfKac/O7AhqBKYFEK7q9dj3LVrkWRmMcBkNXKQyf99x4qk6fHW3pE71HiGtBcNsdnR629+Y2D9xy0uSfm79WZpEW51N4sP6ZMDhDEelBk/f0NoPO61PsSfg7ajNy9BJIZrAaAwaw6H03ycog5qj8oC9aEg70xyKO2sUsA9Dq1DTMaGUWJOgApeR/qxd9Vbax6Xm/SOe9bysomqriVzBmAzoqEqP3ZpYxIOsG/srOT7H7W3/MIAmIZ+QLD6hE7kvsywNYAkq+VGSn8ixlbnVm05fl5e/Lonj16+JHt76/bioDg04/ft1/98n1bmJmzqEA1JiuZEk1Pqt1iar96GNJZ1WeDlnJZ29/ZtHUBzdL8c1sUiMxNP7JVAQtL48v5XZVZ5VY7oQ/sz0GcwPfaJHh5pkaQr84K366eQesfHLHh0Um5XldtbPSK3bkj9+X2Xd/lrSWTEqM5NGbzEh9AptiLNCfmg9uXkRuMtWdRWGs6Zk2RE9tbfWh/8l//h/aTv/rnAljdhyyJQaibJB4R6x8YkevU7f3GqmPm2KhA3pfIQngFGMIoHn37+SQ+ZAu3gngTsQtcErN8LqffgoHG+HCgF0qJxyMExAGRmIbsATJ14hePYF2CIniGUkxYQY0K+9i7EqMQ3rCqNJYI2QTGXFFr+SgPBJl99Ti4JxwoA8gYKsOQKgpXW9IdmIJOT1Q15UQJCNB5PqQl5VdygAGCi0JQVuYeEGxD0E/VMYGC6Qa/NdTJk1BaeisgC3PXOU+YEKOzpsj/XUdoE+qo97qu1si0gXca78M3ngfX1s5am4YOBKClSeR1mR3X0C5NAmMmDoU2VnkQDs8npEcaHLAolBrAoFKByUiA9Aes6BsJOzEnlY3Puo90oLcM/3o0XCzhs37VbxgB9kAFEJizwdJ/vkMIAVTiEPIwRLfFdCQ7PqlJ966srEo5ysq3zljYdVxlmi9b2MtN0e9MgioW2RdCv+m70bFJ2z84VJ7kfWHpZJdld8rWVJ+yV26/bt1yBY6kXMzCnJt5Yc0q47nkiMVf129M2q0b1+31l79kr9x5065O3LLx4Ws2NXrDbl172a5O3rCJkUkbYVFW75D19QzZYN+wDfV1u+uTaFIfnJQFHqsCoaf24unHtjD30NbXZm1vd9Vy+9t2JEWGGTGMDFNkZWUFl0t1qgpArD5uiVSXGEO7wKFLADJkw2NX7eXXXrdbL92x/pFBS6j9mmSIYqmkxRIRy7QnrL2z1QGZYHpzU7O1pqLWka6zex/+yP75P/5Htrzw1E6O8y4XLPS7kKvQ1Rm2lnMmqazdIHhfBv1CPljOH/SM74Oh5UTXw3dMSoRJRNQXxSBbug+d/Sw95FRf+8URITfRAyL/xCSc4uiGmjX97FACfoqmsHgKJIKiIKJcHxZlca+AQgpxck6Q7BII+E2CySKYYrGgj8RhBQ4oDmVDjFFOKYHKZw1C67pzmIKQT6VDDXnuggu4rmNo1p+LoUuITMMWUHeYDlTsjER0EyMCCHgDwicqfMrceimKCuYdE/KGessvU1oxKdrpCXskqESie8yoY9szgC4oI2e4h7gAQISiAWHUiVI4BrvF17U0uk5u9Ymsuo+lvyxPD+wL0FJRhXCANODEkt9aelzP+pgqm514+4gNqfwocwAXtbfqwGiOAzC7NuseApC6AfRUEZSa+oxVncwMbKhTfVQWPBKADWCBtXn1dFCEWiDZgUV9CkPxeIjSrI+Q76lPjT5rjFtOv1exuAAIgKDXQlFux0FeRlduiH6DVbBGCIE8Yr2L3jOVmzhHb3+ftcvFuP3KKypHo/HsiP6ha9baRyBx0tq6+u3Oq6/Zd379u/bO21+yV1+5KUXvleyZXI15293J+vyGo6r8cEvI8+lUC6RE9+WmWbOd1gkA65vtnK3uomlraE5bY4LNcRmtGFVaU2IC1+3a1VdsYvKOwGTU2lIJi6iPmHq9syU3Z+mFbSy/sJ3VGdtenbfc9qbYzqGdqr7BzAOQ7KDGgkQxJrGPc8nceSRujfGMtXUP2OiVa3bzlZdt4tpVa+3otdauARsUOGY6O+1E7QpzYd8IwKKjRfJfXbN7H/wTe/jpv7KD3UWfvo0esM0Ccu66VQfgB3D3PTYYWVS3sfmtD0JIF6QVAhWGpNW3uob+YY+JBl3j3xluBvonHZZROuVVvyOYku1Au0GgYF0BhkD/Xb4Rfn3Pa01BapSaE6QJPngQnhBh5yeiqAhxiB1wLYIK6PAMhWz2INyja2vWFivGRCnygUG4tdQ9YfUaqYaDNC6z9zRRFPLyfHQwQYW0XHH1HfcS10glU/Llwlx1lI3vyZtGcxdAJ0CDG+XWWL/XKBcN/N8CTK9pYB/8Rzm4J+SJbobP3ia0oU7aSO/8e5LiNbwPCokFp6wctHtoG4CVNSUEJAEYAYtOZ2z6nfy87t6HwG7oQw6K5uXQK7EN3D1Ymgrl9zpjUr04uI7fCVRSVsoCyPDqo0P5vMc72POTa3W3z64kAFgWS+BRA0xICm0l5RJT+PN/+a/s3oOHYggsfmIdB7MbK84iaGO2yGP7tlffYJPcM+vtapfSJi0aObOff/Av7U/+/D+3x9P3TDBt/WIFE7fettfe+pr95m+8Z3dvX7O7N25ZT6bbNmc3pbSHdih3Ynlzw/LlihVPJE9SpJOIZKk+aacXMESmqqt9LxqlVAIUtcmJ2qwqRaqajIOAJBJrFSMYso7Oq9bXp3Nw0gaGR61LrCPdkrKo7j+VjB1srNrG7DPbmHls63NPbGtjUbR9V8CXtVMB4oXa4UIAqKYwHgdwWpE7JvE7LrNwMG29fWM2IveE1cJjYjq3X3rDrt58yYpHpwLXrLPC9nTCNyKuPyvY7LNf2vzMB1Y8XJWhY78MGQOYhdrd5UtGgX6pHb4qWX/IBq++RkTXuEygQ1wDUDRcsmzpI2kAKTByfkcsHSQQdD/0FqWDSvnHSyFFOTxzBFZ3cTUZo0AEYzh8rwYEXu9r1/CZaGmg/UF5OFhhyYNfXAGULmlTQFCPQoRhS71KWdwFuQQJ7gdEgnBzD0ob7qcOVIUhXMCB78JzBJQn+SutRFr+oXy0Y/nIBHSwil5gcvWyhkVenCA6+fn3+gx4hOHhL7piNHioY+0+DgK6NZDjfg4PZF4C4BeP2mdVyYHtbyg9aavclDMRF3VUuamXg4RfS78AFrAPAOnSPZPQfBZ41ckr6fMR94C4DPEc71tvOyZiSfH5rL4mdkFdCLYNDA75zMVsdt/zgE0QePQ+UR8RIW9sistyisFIbI5VJjbOoa1gcEzJ/uFf/jCMjAi4YCQ+e1SvPkFKZ3d/v7W0tfrS5W0pXj7LbudHdm2iX27GuLVlmnzl5czcc1vV76kMC7netevX3raXX/6y/eHf+gP7u//D37dvfPM1KeG+FQ631dZFKQD9VZasbdhhMS8LqXbQdxcXqv8JAdUjK5QEXsfEC9S2+kPuVDEfQaieSd4IataJCQAcLb1yIwass3vE93cYGZ20/r5+y4hxkN7u1pqtLM7KFXpui3MvxDwWfCerktgGwVvW+bCA60Isg+HOo3JVQEl7MS8jYYlku1yPAbt6465vXsvzOPb3tm1/e9XsJG/R+qJl9+aU9iO5P1vuIn7uhn9+YJRco9Fw1wvch2AE3BjqAwAf7sUYhO0QmIeDTKmHvG853NDWhIuLEXYScEtDNgiuOrEmyHrDf5+BRriHSRkNbr0pCL/VlIXfXdj5Qf84SJ/gIMLmyKXfUXSf5YjQXd5L+lzLUVNWDr9WeYSf1NhSPj6jvJQVH4v9H3lF8LkGZuC+sxSIfQvIF8XyYVDSVVr41yh3COpQpgBEvHo9VS7S4QiIG9qC8gMgtEPtPq4N80ZChxAj8Ux00EnhNShn7dW77QvfUSeyIJbCOgQZOmdBge4jWFJCAQEdioSQDyyChUostCOSDTB5KdW/3oZqX6Ykh3kSof84YQq+mlf5Emvg5D1pZGXR2FWK6feUB8bpwK77j3Udw67sXuajSSobbporhMemAtA6lKoCWD2WH/PMzKqsPI/Xo2L9AolSsSTBP/AdpnA/WTkaUT4pLB2zRCtZi5zuyRqv2NzcA3s4PWsnotz941fsOnGIt75pX/rqN+zf+u3v2cu3pqz+tGi767NWzW9afnvRnjz4hf3rH/7/7Md//c/tiSzyT3/2A3tw/5cCJJ7NeWCFgy073F+3Um7bqsU9sZ5dtaxcCSOmovY9Z/5CSsAhkMV1YUgzlraYWEyqe9AGx6/bxNQ1f5RfT2eP3LmIFQSMK0uLKu8jm599aGsrM1L6VSsWlOcxjwtkywX1tdrRWVYlLE5jQhpPmXvrK297muz1kM3mfciUCVDscD0wMCp5lPuEfKmdgqwFOQgyFAwO8ob8IZOMYgR5EFiGWnnfIPsIEUYKEXfjSTK6BKZxySR0eA4hExcSBFufg+CGkY+asjJmW3uPgnCGhV5YChQ+UH1+R3BRpFo+pId/HeYrBFbAQhTSo0BcxjWcust/9wrqrOWJ8HGEIlObUO7QKCEtX12qe4iPsBUZU7RTiYTo4KFopkBOZaUhyZDrT1UG3ep14TNp1Y7QBtB1hvxC3Z31qKyhjuQXysh9fMd7fq/lQWp87+XUe/IhC+719PnAP70GgPDE/T3rQHADADVGIGAU/F7b2q8WDOXe9tZ2zzv4ol7skCfp62CEIsRj/KMEP5SXvqPPKBc/sgbAf9cf/VRrf24jXWwVEERAlR3FG1WGi+Oi1bF12pn6VmWjDIB3R3un0o0K2IIlY2o3bI75HIyeMIflEIAQcJAvAdqKaAlb5EuUHOwAdWaSVo+Zk5O1Ymnenr143+4//Mg2NzdVpoT19F2x0anrduXaTX+EwkBfn292W8qJBYmJnB/lRN+b/BEFDx/ec6bZ2dnrk5v6BxjiHLBUOqm6nUk+8wLIDdvZWrEDgcdhdluyExhKpIGJSBE7Vj0qAJ5cl+o5KywF0NG0tbT22PDIpF27fssmxid9fgPbBhQKOVtdmbeZ2Sc2N//Mt63bVvqlgtwTsRpnNwIOVnSqV21ucdUePJ62rb2S8moW62qxvoE7dv3GV/R7Um0QNosilkX/0i/0JbpLd9f6HcCm/zAG9BvfuZuJ7EjLeGARego4MFOX0Sg2dSJeR5wrgASdrkQZJsHa8LwJVyKS9AR142WifOZAhFyhlPlnPrxIA9eAbuFA4KHG3BfAhrSYxce9RLahpdznldM1nr7OWj4IJmc4AoBh4UgzDCkBNAEYKAfpkhbWk1bz8uhktAO/2lkSaas+l1X3j7rDQYDlw3ymUT8HI/CWK0M5g8IERXRrefmZ773camjYFWUhbxKkBljgULbLNMmf//hNJ3WofQ7vA8jw8GIWeXGVg47uxaf09/qOLLkYVwOmwL0BtAMA+Kl+pYw8IpE2rLk23I8SYk18XQbWSoyKvscw0B58rrFM4O7yNqVJnRssLUXvbktbpllMhp2qAQwMAGCnS2l30mIjVrZvZws8mCf3M2+GPinlC7qPUS/9Dh2XZ1yWrJTEmkpSxCIb0x7r95OYnR6rvSsn1qj2PzrcseWlR/bs+Y/t0fOf29P5ZcsdnVn30KhN3bxtr731VXv7nXft3a++a2+/+WUb7hu2W6Lzv/Nbf2BvvP4Vn0B1LCWvl3VuiKesOdNqbT09YVhT1poZpd1dGYsn1M8NeascbVluZ8V21ud9jgdP4T6V7HvbncsllXtyInA7Oa/z4CXPFu3uHLKh/gmlN2aDfUP+XE51gG3JdVpjLsf8C5udfuKuCqMorB799NP79v77H9rWds4OS+d2dNZkE9fesKHRly3S1C5dYa/LDjHmS1BXH9MvGGn0KLj4wR1xkFdHcK0bBf0G86U/uYddx4J6wiRZcn/pSShNdNmnZSMAjHP4U731XkDuQigT79YcCq6UKQqfgoVXYRAC3/+hLmpF3A2PmDPRRgKIAJ/j4zAh59KVUMGCpTJjR6Gd3Q0VHAutL5RevfxA/kAxFUVHyJEy+sNUHOVEy9SIzBLzkZhqya0Mc8wdjHQN+OibkoiOUR62mWuMNVk8RfyEylVMsixBDiDAzsOUiwcCx9VgagxVnYDTsfE0MTWN7lEr06L67FRdloFNSk9OaUiVWRSfMp4xmlMP+5FVRolUB6au+I5Bek/bAVCMYqgB/VQK3omqktoTgKKDAbjgSukba461qCpiFseqq1t5UhIoEmirZ02AFAdQou30G4JLG7kgYGkkHFgFdoZGECgT5JOhMeb400de/3hMZUV4qEO9sYkv7UmfMioS3B21CbU5A5jYQlAALIDobGqw8VSzXU3HbLIrbYkmGBYb8cRUXwGEqlypXjhLKJWO5Eo1WltaFP5YgIY7dSbLqLJUlQdKF4YYJbgSch7cXJULwjDkEftHFmXF5dP73g1ipcfFgpWlYLktWennv7B7n/612MKHtrG9YfVikj1yB669/LZdvfUVe/PNb9rw4KjYy57veF3Jsx/mQdgTMy8mVGYEjHZrkgzxzNA241kaA4OTNjx8xYYGxq2nO8QiGuqPxTDYgn/Wtvfn7CC36nEOX4SmfqoAFlUxjROGGnlUIQ/Z7hQjGPch3/7BQelAnZXzWcvurtna0jP78P0P7IP33/enrrGPxd5ByboGx6y9d1jt0mDHkrHGZrWtvOkzgWe9XCHctjATU/0vIQrBTNzj8NS9SF1gaSe6Xt3penuCnsqwqYFUtmZdF0bFEHf2BUGOGcG8NNGukTrCKAAWEoWDfmJxmCsAUnl84vJKVJEPWE9OnpjlQQ/3Z2APYSjvM+rMgdAqXV7b2zvs4IBnaaqQZH+pfFzP6SAkwUZYa9ZQHzy2ADK68CPIUqYaWwm+lV/mZfIYg+7zYJQOKLtbe5UL5aR8zE2nLlxHQaBqIDl1rU0u8jL4u9oBdIFrIU/yC8rsP3l5HMmVZmA6+OahDoFRBTZSqwNoz2vtCLMow2/0hbMK/dFWDoRKA4QPQ1sAyiX4SghqczzYwo97a3m4cqs9iXEcM/rg7atTOVEH2jS4BwJHtQeGg6XG/IbQeZ9QRk7V0Ze+U1blzYObSZeyUV8W1NHGJwI0AA7DUxF7wKXDShEXgl309PYaz48Q99B1LNdmqJVnXEqxGCWRtWJOBhu/lAQCProiBWYhWbF0aPnCYQik+jR/+fPloOAXLISrlKzoG+Yu2Au5F/fv/1Js44Hx0OS6+jMpZ69dvT5lUxNX5ZaMWqalXW5pWvWLiqnUC5SYci6DpDMv4Njby9nOzoEd6n3lBFVSvVsy1t07ZIPDAg8xj66WpMlsWLWwb7vrS5bdXrFidkMgvK8zJ7ArehvyIOR6YwhTDCXWKTdnwqamrlpXF5v/Nlp7W9SuXOmx1laVRfUo54s2/eSF7/p+7Lt8q0+k1M1NaelD0nVAPeEn7+g7Z9KX75kST78hc7xHDogt0V8+kqb3PmVf12AcecWoOyNRgpcgEQ46nITo6BCwDAnVBMSFVd/5yINeEXqE08drUSqZCq7HavgSZL2HPfAdQk7anrmuZUeiwyybz1AhlUSnK5EE1Aup954f15OOFEc6oEJC4yTIVEDfuYHXPfwUkglA5+nqO1debtT3AAzp4K4AflwfDtwpUTqETRY4LKgKIy6UxetEHfwG2oF7sKKNHp8hXdyLcH0oC2WnM4JLAHkIQOallcKG9PTJOwJVrSlzyJdX0qi5ULQdqzDxL3HZQhsBVAJl6q/3pEPZ6T+UCzZIyqTngKH7SIe02XyH37yddW94LCPxlgYP+ob0Q/7KzdPkqJWN0wOVygO6yrwZLBOLz05Ft7O5grsXBDZhWiW5BxgS2p4VlqNjY6LL7RYVHbf6qH4TsMEy9MqkK0CCQB1u7Nrauj158syf1bq6uuonG+qyAS6Wlg1w2bMCFyZ/WJTrUrIqbID4xbEYrtimnfGYhX3bkJswv/DCXsw8tXnR+81t0Xu5ZnWqM4vSevr6fMXo8NCQjej0LfUGBv1Rh2Mjo9Y/0G/t3Z3WxZ6ayYysOeWPq47smBa3TLrDurt7rK9XSt6WUhueqqwbtiuWcJCVe1LYk9U+k1sIMGJE1KZnEYs2tVg/LsnwdQ/kjgz12OTYsF2ZkLuTTtjO6rx9/P6PdP+O7pGLeEI/MuuTR/cFPaG/OOm7YEiCQeFAZ9nPEvkJ8lLTK/gkMh30ED12L4I+1quvriYBFxTPJCim+6wSBj7jxwQrGw4UHyvmAqZrAQHfm0GJ+zJsFQBKH6y1rpX14HYqEQqPIDf79nCgNLPH+M6FTgxEvelKRt4ocs1COzh5Y4gCE8SjHNxz+dtnn5VWuAc0DEBG/qRF4Aa/HX9dF6quWFH96A0ZGg6FZFi3Vtb/rqPGcPxVnx0A1cikjxJxkj4PIYaNqHZcFE7axMsdOq92UEYO0qUctQOEdyAW8LHUm5EJDtJACIgjUQbqjHUPp0BAylWrA31aO4jN8Jh5L85lPjXQYQgYt0VJezuxQpCVgiysIxNq6/l6O4c6QFvTUvaGaMzKrM1Qesx98Al2uo5nidAe7FiO8hYO8wKIUaezzDysb4wJmE+sVD6W0petWDzySVh8ZiYmDIHNk9dW13wGJw+15uHW25th09ytrW1Z+X3b383avqw9263t7R7o923R9QOBRu7ylDsh9kHgEzfyuFISwOyLyq/JJZmz5ZXntrj01BYuT6Z6r64uKo8V5bGmPKTguUtgYqGZTnSG1Zu9ff125fotu373DZu88Yr1DE1amgcztXVbS2ef9fdO2dDglO9RgYyvrE7bCnteyk0Rb5W88ciJpMCCTXI7rKsTZnLDJkYFGN29YjppG+pv8n0zp+VCHZf25Q7JWKhPaHc2wgkzKoO88n/ocmSMmBOeAPogWaFzvyBr/I7sYAyQGw7AgT5GEDAYnlQtcYQGpcfqeMBC7y9/UiGCoAWaGqyYi6feIMQcx0dYL3z58JQlucJeTr9HCVEYV1QJPlFt6GehwOIwlJkUyAzhC9e6QIJsFFjf4VM1qdCJWLP8YymiyhFmS4bDmcql4JMS5eIz7wv5gq9A5TOz/mrKzEgBJ/kRgWZqOkOnfHZlvzxqwVhewrtweNvRFjppL5DZabvuZT7C52lwF9eqzHhYUmbVUh3ntVX6ga1RvlCHANx+l74nXcCrNorEb6THK+wIMMKqEgSk3pTBg8K6ioORHg76ItBTpf1ZncJr7VCKKgNMDCMQ9lMAcCkMbVxjZjACNteJQnmjcgOVDrs4IVwd6ZQN9HRYJtls5QJ7O6LcOUtLqQhW8mwSmVSBAeXO+yLB2vNeYRu898lWYkS+NF0ywqMCbt66bTdv3raxsSvW0dbj1P3oSNZ6/9DdgS0Bys4uz/U4lIJvC1i2bH1NgLK5b5tbB2Fm5s6e5QQszF8os+N1IWuVEo/727VCdtvKhzsqrwBBZ/5wT+CwK+DZFN0XYGwKqLK7ljvY1Xue/fHCnj25Z/fv/cqmZ2Z9Vap6xYGT4dCbN+/KdbglJnJFij9p4yr31au3fMSnMVZvOeW7tbPuTCiRjAmYYWSSwaZ2j4NMTV3358smE03WlW6yvZVntjr7sZjSuvJhvgrbNRBru2QR3n90j/RScsGOVT5nRXL4GbDrAuQGGefgeoyHg4P0DTYBuXVWITYnkhCEpSacCAPWymktyKIUsDRBUYPLgDIgQJxBMQJ1YYqtciF1ZYKSieLqD6tCx/u9Dgj1DhIIcwAJyhCApGb9g9xSngBC4b6g+AitC7ZO7guWkHIGQOE32BCvoayBJvOZ+33xlhCd4BgNxSiJt8plG/g+GVKOWhqBBYV0Of/bR/g+tCFWuNHzLEg5YBMqgn/mOk7KxPnF8nJwr78PRVG5eK8yy5VhSJep5QQdqQs0n9/cpVDZAF6GEpME0xw0VDd1MOl4ukqf+7AMxGq8by7z9j8U349L8OCG8NHBiXxqk9o4cHNgZ6TFXok82YvYA0FGNapFdW2ChxVJKCvqY4LNKP2wBJ4+IHn2d+TZDiwoI+7FU7UqVZZ3l3zDW6Zx87CoFlFqSG93V7flBDRraxtKI2qdnT020D9svT0D/oBgNrllGXhZsrafE2iIUWxt7QksdgQW23Iv1m12dtFmZ+Ztblrnixlb0PvFmQVbnJ231aUVW19et7XlDdvcWBOorNnO3roAiC3jduRC7fqMyvzBngBm38o6j8tZuziVDJ+pvPk9O9hSGosztjT9zKYfP7TZp48FUgtWrhTUfyl/kM/o0E17/ZVv2dtf+TX78pfetes3bloiJQA4WLJccdGqZzk7Oi27+9cod6azQ2Axcdf6Onst0VC16Sfv29MHP7adrXmXg7o6tlAIMoVO0p/0jTPNz+QMz4Ceo+V16gOyT3/CBjHefHbmi0zoxDDxqlQBgiAo3ODLRtXRCBiJcSMXhuEuhARGgTJgmYKl4anX3MMOxQgTk2EACzaKQRGZU16bWi33VOmdu39NwIvp2fjtVMTTPg8BveCnB4uJwvLIPeZRUAa3ZvzqldGr7mf3Ky8/cy0uBEYSema2MWIiqdVJw0h5RcvY2ZryMrFHXyg9fU+DkKgUzKcl63tQlO98SzyVgzIFhVe59B2l8JKo8VkYWKe28xmZQm4ebkw9fZLZJTLrfztXu3k+3KY8vnigp3SJMtMZaL93EW6A2gCQgCm4X+ltpnpdJhGCVcQTmD3X4AEuj33Q6aqHxySULHMuECMmPHl9PASHtfgccJAFovMMhSNszLxkFiX9w3qa0MaMAOk75Quo8qCgC31P8PFYxaqqklW10ZHKCjgU5W60ZJLy+Xstn2cnJAJuUFyVTWDIbE0WS/GIQOJCR6WS5YtFyd+FtbVCwbsspXK0pmJyFXJiIHuSrbwMxoW1pputp6PFhvq6bHyo3yaGBmS1+21woMfa29ICbQHkSdGqrMYUVc+KLWxuLQlsFm1pccVevJi1J0+e2uPHT+zhQ+ZQPLZ79x/Y/fv37cGDR/b4yRN79lxKPzNts/PztrS86BPMdnZ3bG9/1w5yBDTl2hR2BW4HVjmWW6P8Ts/KYkZFuVCHYiLbtrG+rPyCG3NwsC2XoWotqVYbH79hr7/2tr18+zXVsdkaLuQOn6msR0zoOrJIU501C/zb+uS6jI/ZQFeL7Szes0/++p/Z8/s/kTwcQvXVi9JXCeQ5Rg3BwK7XMzdCb5Fh1ylER6/6DPAyF4Wp6R7k129cwcxU3wGNkUD1D9/rZv6Hgug2CQIBSITDRVRXKD0doBEyibIE1OJA0PGXES4CVcz2Q7l8NamsKNv1Q299lEH5kBUrSLGO0H8ekhIoNwFSLJtyghl4cT1jPxzRoE9SREdMpeFp6XuYAErPN+5X6/SgYlNUaeMynVmxlPcycF1F5SKIBtJ+lovnSzMTkGSPBL5UX0lxau4SZ+3gZ8/fuyB0AMN9WF3KASiyAatPglJ7BNAlPVgZZwA1Ts9DJ9+h7D4VW2nySl297vqeIUpnCJfKHGJFdBBMjr7gvUDucm0FykmjE7H2vvX0QtkI/BIfcXFS2UmK9Hj1z7qO5Dg81iLACLEYalcvsIkbz3bgN+IWPEOCtj6S7Bypjct6LUkeSoxOiCVUJAfjk6P6XeDkhgh5Ydam1MBHEdi1mZELMYkS6zuITxScvcSTcV8AFpdRYRMZNrflCWRN8aT6mCd4N/tQLdvyp1Nt1tHRa/29g2IZI3JLpuzOnZfs5Ttv2I2rd+3a1B27duWOXbmq88ptGx0btrHxXhsa6bLObqXRonaKVMSK83Ir9m1va8s211b9GSBLc3N+Tj9/YY8FJs8AD4HL3PSMLS4sCHSWxVw2bJep1AKPHM/nKB2qH4pi0jzAienf6ETRH9i7trpgvifGzAtbVPq+KlPAWRE4ytzoswD+nCH+vNLYlzFj8lqbtbb1yWW5bs0CyF/+/E/sxaMfCXDyEi42cOY+MW76+9KQIx/u/qtz0UVcCvTc2TI66/KOHuMVYMQu5dP7X3L4698JDwxm1iNzyQuHJX960rAQmc0/sBQ8DYoH/WKhUCIEyxeLSMhQUPzJnZ0d9087OzKBSXjyCCwPyonKwkWdPoWcoTh1tqSG5bHnU1MTuhZ/l7FkMQZZYagOnzkQcBSYZxUEPx8LCtCwRoL5DSyKYodqtrFHykM2gEOZAFMDVJvhtzNbVmeAkgPDY8aDW/0ZEkrflULKiIKwq/aBOplxfCYTNUoIHWl1XUicfwGoqCUA6g8oVlucSCmUsVM4ptlG5au3ZNr0G0gf6uKT1rxTQiyH936qgzwPwEtp+Gw3elx3lmWNdrfZoGVDCjNgmY5u1ZcnYlP3UDaKQ59sba6Llmetr3dA7gePiAvMizqeqJzs4tza1i4Qa/PfomzoI3ChDA6cn4GhyqDi7O8q39U1f3AuShlXu8VEnRvlxxIPyeeyotRLNv3ssax80VuE4XgWfFXUbwgiT0R/9713Hbhw49g0hSFW2OdRhSFMnqTFzmH8zvRksQl93yYmgF/d3d1lQ8OD/lwUE72emnrZ+vtHpdgDao9h42nqrW3d1prpsnSm0+uWYr9MvW/Xb6yF6PBrOv2a9tZOH4lIt3RYc1OLpRLtlmnR/Wx5p7O9rdU6dbal0/o+7bN1Y1ECi4wGhD5D2WB2uNMMxeYODvxZNOzNwOeK2JAvLXeAYOgRFyAYhNDExKvEpASiR2q3rNyanIxmtVJyHWIe0qkY4dERz+0oWmMkagnWkEieIuoLhrJPxY4OBTjoKTuWu0FWqs6kYcoywLQn+5EwkY4p8awGRncAfYwFz0GpHuWl+/uSJ66ToVMiqqEbep9M5Sdl5nBhCxuQuPgLUWAVWCkXZL9eP7hAoVQCAhdS5koQANT1+t79VSRMFbWLE9RImdI4gdoitrUl41BfbzzPBwgKpSFvDs9XZ3A7pFhSMp/iy3XKg+tZMs4wI+kj3CiEJNiHtnAB2mTVMzppQbZ65zH2YaiWPHU9eStF7vVhP+UNeAYrTilCO6kYjsK1MvmhYtQWpSFB4R7ANSyUoh7OgHS9W2T9zsn3Ic3LtC6/IxFHdKWLQJEpFhsgoMNherXh5s/a7DJNysHoDwFOaDuBaNLiXtLjFVANgko/hTLU8q3ViRe/R9/BzPgdAGEoFKEOQ7qUXVRV6SUERjy161w3skT/TG10LIE8YZMZGZS3vvIlW16Yl4UTeKhcsWhELojcBs5C3l1An//AVnBSMoKKsNEkE+DUP9D9/+q/+Se+Lqe3f0jGMWp/+md/YX/5Vz+2Tx88tb1cyU7kZp6LXjPzkT0eeHTdwT5ToddsWRR/VXR/Y3PNVgVoe/s79vTFE1tYnrVES8KaeNiR3OZ4S9wy7Snr6uryOEdf35DAaNgGBkZsaGjMn8PJJKiBgWFd02utPEEslRErTllCzIYl3mpFyx8WBJwbNv1ixp4/e2qzclXm52Z8Lce2ynCwv+0bzfDU8fNTsSYZs6Wlecup3owsAj4XamP96KMxuzubtrs1b7u7z1XPsoCi1a5cu2tffvMbUvAzpf9IACUAlfyrmxwAEEf6EHZKcJ73HMgOB7Li8i+lCHKGziG76nf6G/lSGfQZ4ZH06OQVoUIJWLHIZ35CWdz/1aGPLnT8ECyvBBoF0HdMjkIgSDyq70BDHnTLg0TYHgtLq2JRA08LkGAmnT+qj7SpIKqPMIot1ISXV8rJ2YjygYQoKhUSYgIrPCAY1Hbp1md2VvL79St/AFMiFvUp4WztDvpTjjAaEyLyrhhKlzwZnaDeNB7MJZSBtGtHUKjaCSjoks8Ppe2rKQG1y+9pN+aU1BT0b95P2uE919fqzYm1dvdJzIYy+W5PlEsn/VVLu+YG4k74XBB1MEyjlg4C4UFV5QUjIyMEkrRqrk2IbUjJBfaUgREl5vafHCO4uJAYgjBXQqjhbQuj4IlYSVld9s3wWJF6+qR6LgAo2+3r162QzVlRyl+VUcjExSzrTm2ov92q5azTekY/SqLZPIsTVtHWlrE/+P3ftZWFRfvzf/6vpAA5u3njmjO1hsiFrazM2sLic5vjyeJz0/Zi9oXNzM/ZgycP7f2P3rf3f/Uze/+XP7UP9PrJvV/ak6f37dP7H9ovfvljyxb2BBii+kuzklfT5xMxI7GLznFrTnZbQywj3z5u1bomMaFGsSIxrQaxqGS7NafaxaozzlpYCcoajf7BsP0/m+Ayy5eH+yYSbM0PgLTJiqclYxf+7I352Vl7/PiRPX70wJ7IZZmfnrVfffih/fEf/1P7+JNPbXl5TfrA6A7BfnSJ+TEZsdoW29ndttXVGctnN33mKa5fpn3AvvaNX1f/m1yWBR8IoO8cIbDEkntce9xUn2sk2aK/ETPk2kEBZqvr2XSoJvP0IPoqCQlMona4gPqpBKQ8Lgg6cEVqQkMu3FOjynzmliZZkWI57CFJoUgjgAHCrkyVIdbHS6kT4WaMmSAcdEqy5bdQMA7S9NEVHeRH2RB+6JSDVO0gLQRTaaP4AAx/BNrOeR6DKw/KhyI1WHdPjxrsLCC1Goj7QU1+Dz4+TIJADs9ZCBvT1hSWEgIG3k5+ZSgnBfc5HHpLGn693rPNW1BhmpxvgjJzcg0dUmt/Xuiw2oiDK6reo7zhVqWu76DrgCoLpFDW2v0cAA2sifRpV+pYKyuvfM/1MByfAKfvKQdCAUBw1PLm5DdeebK8g6bSDnEjwFUgdaI66DNACBjxJHFggyIx27JcPLIOuTXdHV22MDtjo/2D1ijBrooxlHP7lmqus9s3RgXejbK8WR+mJr/XXnvV/s7f/kPrlYvxxit37d133rSr4yOWvNw1en9v09oyEfv93/2OvfbqDevv6xTA5Ozx04d279GvbGV9xvYONtzi1kdPxHJYs9IgBVt314dALNsbdnd328jELds9kKxbiwCgR27oLRuXKzNx/RW7eud1u3b3DZu685oNTt6yTPegNbe0i3WkLSJafkLwtk4AEmmypjjP9BiyqWs3fN/Lrt5+HxrmKezMroxG5HaKcfBsjtY064PO7FDANzc35wFS3PWNjU1bmF+y2XmxDbn87M3REGUUMCUWc0VANCHmcWbzz57Zzuqc2vfAdvL7ZvEmSyRb7CCbt8PDsru18m6ZraQOxUBe7m+ptq3JOH2EvCATfIM80I/IvBsNjJ7/EbhUIrqV5KSo4RWBJ6Dkoq4UCLY4jZfQeIo6A+2XYmB9yEi0s1TkOlkkFSQEuWTZaEgBjp0TcGOCD7GMYEl5HB6+EcNgJOrKBWPxChBJD5VCcbzWjAwQjFGlEUYXcKEhyuRDp7re51WcYcekjKaKK/1QDyizydfsUN6yiiclMbmK8grgRxqev0riC6Uk9LAcR1NnJZyAFuVBmfRW/1EPPqum+oITXkP+Ov23SzakUviF7taEYCAKQYfwO+/RU9J1i656AqT8Rn1ZK8I8BPZfgK6zpBpgZK0Iz38kfdwAgCcu6kyZceO41l0OdTqC4MuzlQ5Dk76jEWxPZVDL6TMAcZm/+hRQZQYlm6VSJ+JPPPiHwDSsAjZCmxAPapDSpdKywLqOdHh0ASMs129es+Ny2d57+8sWb6yzdEvG7t59y37t1/9QtP2GGEO3fe31l22kq12K0G+/9fu/Z+9+85suwMRPhgb6ZIl54lZSblJSfdNhyXinLGnZwkN2S/b04Ud27+OP7PnzpzY6Pu5b21+/fsM6OxkVkSVPNMrFWHYGxvb0LCCLS9FZ4l4XObcu5nN0ZLzupFEQ2+GhNelkqwxZiGF0dvXb0OikTV29YzduvS4Qec36x+5Yz8A1uR3EtzqsItEts3pV/UuQlaDozVvX7fqNGzY0Mia21SJlZd3Kido0JubSLibSb29/5TV77xtfsa++/SW7ffe2WEqHXOKKJYmXNKelA3KZ1a8dHT02PDzu7tjC9FPbWJ6x8+OCXUixW9NdkhVl3CA5FkvT/5JBZJH+RFckv5IXniOCxmNgqDAjZ4xwuK7qPYyf63w9DURBfVjvvovfhui6PLryEzhyxXGFlnXS95IzF2YSJyYQrJgES0IFdWFzT19yTTq6BiBhkUmIYyCI0JwgjGQXlx/H4+IKopmk5cokJapZeGqIQFI2hss8cKpChB1+g4V1y8v1okwhgIfvj6sThnWYnEIw1CcH6TsesEIMAmGnLFQnUHbqBPWSgihtlJggmpL1utPIuFwAkHeGMgdl/ZW2oJRKH+bCdb6tne5l6W9tpKh2be0IihjWRTgYkIZuCm3M76FnuJUqNrr7wpoKga0sojpP14RywPxgD1EmOElhQ170HaBL3uFo7+z0CWmF3IEAmvwlQACOhNDv0R9AE8qkbwBnlYlyA/ZBHkgSNklfhPYiLpVMpVVujIJeVC62ln/5lTv29ttv+FBkRso2NnnHxqZet5HJN+z2K9+2G3felkK22Dtf/rL9/f/BH9m1q1c8XoTMkGasKW5vvPklw0J39w0KSCZt8spLdv3qG5ZKtDpLuXZlUuWs2pWpCbtz+7Yzhs2tfaf7A0PjvqvUV778hn3vN77rT9gqC/zZmTuTSVo2W7KR0Wu+gG5jc1dtiztT70sGTsWGWKQX1RmT4UgyiqI+aBBo8Zi/3v5+pT1sQ2PjNjR+xUbFNvqHp6yre0Tp85R1AUKxYlUBeVr1vyp36c0vvWUvvfSKtaU7lHfBJ34xGzWttrt25bp9+a2v2Jd09vYOWFGuWkWuB25kKsXTwEyg2mZTEwKK7J4tzbywnZV5qxZyNjIwaC/dvauGrxlVTvqd/mEAgMEG0grGFbGi75BbTgYXCLYHQyBZwh1FbnWiHQ4GdLrukzxgdZilhTDUhtmCnPEbR7B64Xuf1KODbb3YYg3rFSYNQFdALOZJSOgkwCTCXygotJcRiWaPBJNNOKmkxF7pMsciCKXuUZmwcJ+dKgtNwG81FkAFcEn4nbSwhAgtm6PQSPjTTDFmKBHaSZ10ma7FYof6kg5lgJJD1/2g3JdnuO7zz6TLq7eHXj/PPyg7V0DN/8ahL2tl51pcG3xGqJ4Dnl9Cumpz/c57hrOaY/L9dbobJCvqAURd72VSuQE2QAcmxH0oOyfp0J7kx5AsTwTzhxTRZrqO0rHpTK3cHOG9v72sE3IX2gbW4cAglsZZYx1p1hGIo8D2mDjU39tjk5Mj1taakDFosK7+SRufvGvp1h7LFyUTlpCFvWMvvfVta+0atF3R7fzGmkXFNsnan43BjEJZ/KTki707D/JbVifXoTHeYYMjt6SQY25d/9Yf/r799m9822f7LszPCyjWbHj8mvWPXLcr19/wZeHXpYSvvPSyDfb3CHAvLNMaF7sQvVb7MlyZSMXs5t1rxqpY+oORACwej4mM6WzUe7WE2kLv9ZpQnWNSQFyPZlnyttYhMReB0tB1m5h41a5ce1PA8bKlO/t8J/GDw4IdFkveTzeuX7W3v/oNmxq/KUYUtdnpFbGhh/b00VPLyQ25fv26u2/EGba2Nv3hyEgrRqol1WJ3b92Wa7Fn09OPbGHukX7fdvCvPxPrO1EfUHQxRY7gIksPJP+0q8u55AG5q8kx/c3Bvisc9DXfs8ZHvwVh4AsO3iMIvlHmJShwA8IWjqDkHAge9yMkPGuzQygHErvq6RqWaF8QF1BL03kMp3C/++0qqFt6p/VM41at9Bv/QvoomV74VmWjDOQTyotlC+Xl4DKUC5+Z0QMScf+eyktg/TOqoPL47EV1uC+AumwITupC3rX8axbe86EgAgECPM6Cahc6Z1J76Fpd4HlzD+mSvwczedXvtXz0X2ALuuOL9Qh1A1TDKA/f8xk2gavAMyFRVlZ5unshJgTrYgSDe3z05LIvfedlvafPcAt4XzuUu8cPAEmYE58pH4/pp9wctTYOB4wh9LEHLJUX4K3e98++xkefAHx2xQrpsWxfTKJVzEL9znZxiUTMYomoFLBgc7MP7R//4//Ufvzjv7QjyUR7z7DdeulL1i2gOCqw5X3eiod596NhT7hJAF9rW0ZphzkvsUSLNYlJtHYOWk//qIPS3va2peJx+96vf8fee++bdu3aTRsZ46nc49bR2W9jE1cFUlfs2vWwKU1PT5fYQNJ+9fG/tidPP5JC5MWGDy3R3CYfPyPGcSTar/KUWDoOc8OBjfpfrC5mjVLIJotZKpZw5SLuweMAmQoQb2mxlFgr7kpvz5TYz2s2KkDkWRvn5812kBPg5Q6to6vLXhdTevPNt8RyW2xzc8Wev3ghoFvxYd+EXMcHD+7Z+saq9w/zoOrq2XO01V66c8ey+9u2sDAtMHluO7rm9Eigp76k3+gzYA09xu1GPikjTDroSZA7l039kT59H/KRLEj+mH3t0uMCqoRcKfSZC4muurBfCjHvEZwQxQ8Jeubcq+tdgGV9eWpyoOThPigSboa+dEZBhoGiBivEqkWEAapMVoAHaQflcVUiGR3BSgfhlSjyqmuCUgbE9Nmd+q4WXCQJVjd6IFXponD8xuPpAKYa8HleXjfA61KZOfQdFoW0anMoPO/LyV/hEt2n11o71L4LJ+6GyqT6UA8vk18RDvLhPr7ntTbfIVh/8rtUboqnXFhxyt4MqrC+k5Kqvu4SfWYRSDP0H+BLewTgUj3Jm2uUnE+ekVsGy/KTGlyWtXbQB/6KsOheRlb0SekpT1mXMMoRZn+GoXCxCZWfa7mzpSVpd27KdRAVZlPY02rFNjembeb5B/bjv/qv7a9/+F/ZL378J/bk0Qc+wSrR0mnj11+x4YmXBCRR29nZs7XlJcvt71ij0mQUK94Us76ebovHCMQdiglkBBK9lkp3W//gpLW399rW+pZ1Sjn7dd1JpWRN6nvmNyRTXWIwfc5iOrrY6v66tWR6rKsrYQO9zSrxob3/s7+0Z48fyc8/dWBMyx3JCOiIY0TkapzXi8WJZVTOClZS3ctqs7OI2uQ8a02RQ+VTZ83Reh/ebdJrYyOMVODZ3GrJeJtAoM+Ghq/ZwOgN6+wZt0Sm3fYOS7YmN4enmk9embI7r9y1wcEhf/DyT3/6U1teWXSWw8pXhu7rYW6qT119TMDXZ7dvv2TLy4s+tFrK7wpc1+UiwRjQj9DHyASTtJjbBEhghFzXkQf6TrUnXFDTB35jMEAd67rpoxvB6kmBJKguLeoUKC3CSw5YeU8ACdN/JML1/FwT8PBsC4KX7N9/ec+lAgMOqAeF9DRJhZLrPZusMqZfE9CacJKPX8M7vXplpMT+Wae/1/3kwxqHUPZwfwCDcGJh3e2Q6FJGgInZgizyIvBWAzOfJKOGoXiokt8nQKHeXl/8Ny/PF8/Lsl62Qe2918GvDaDD/byn7vz5TzrIg6PWJhyUGV+c77iPk19hX4AEE7yIEaGs+I8Ms5If10Mjw2vYd6NCXMn7IAgCB+EsttUnYEy71crCBTXA4sCFC/cS6TZZxybdF3xb91v1u/eL/mhvj0nEw3qcd9/7uv37//7/08ZGhqwsq1+Vbw9TOTliL8lluzHZad9+5yUrZtftAynmwotnxh4SDalu6xFI3Hr1q2IVPXZ4sGNL8zO2sbLicRM2/2mULW+Wq1B3cWC7+2tiFGKwvSN67ZTSjNi1qVvW29Vny4vz9qsPfmr3PvyZ5XY37VQK09DUYq0dQwKWYeuQm9I7cMUGukdtanTSXnvptn33vS9bX3fMysUV295a9KeRs/HKkQDxgJmgYhKVuhbLnXfZk+2E/fTpmT3f1PXnGbmBaWtW3X26vto0ciF9aMC1Fe9olGutE5erUWdzOmGd/f3WO3zVRifu2sDwTYFE0ta3xGTyFTGcQXvrrS/b1NSkmEezGEWH98ucXI8j6VKkSe5NqlXsIB6eIKbyL87N2ub6rNp5Vz0sMIFtqq0kmTqD3MO0YcNhz4ggu/RxkFREFrCXhEoG+Q5ZZBl+5Ne/9cr3g/91JmA49THao3JY4nx1asoFAMFOtTAFt9n9NASB4cac/KRmCSm+MU/sJnAJ/R0ZHdR9Qamx3ATYoKDSUovFW1QQdtKBHpvt7e4ICZfku06KSjerMUWV1bDBshIIBA31j4v1jxEHyoby1gSY6ddYxyb5hlhjTqw+fjMR2mLhQELF7DGeHHZiq2urQt2sTUxetbaOHp/WS+MAIqgTlLpUOLSd7U3VO+mrFp32ki5/l4rkDaozBE9Fg3UPQR9mDjaoMxjHLqhdmD7sQUe1BfEez6umkLrG09IfneQxGCmhLoXtBUXWWZFVZNblwvycuxBE8Nu7Ot1vZRIPyh5YGE+DKtj66pIE4NxGRsZk1VuUGEwnsJV9UVTqxhLnhkiY8OWsReWhzak/dXLmpDRxbWaePVEb8mQ0AYxAJp1uExAlnbHgxu0fbEtuyvbpJ5/I3amz116+KwWf8/kP1Qq7XokBGfEp/V89s46ONpuaHHMmlM+XRc8zFom3y2pL4ZRHbyejGEnb2NpRGzLhKutRfNgk82/Et5wpFUtFpFlsok35ihGoPZvUn93dfW589vf23MrmlAYjOcz8ZQZsrIkp8y0WjWX0GgLoUTGA1ra4mqriCn9ULOneBSnnvC2srNnswpI9eL5lnzzI2g9+9Mx+9tGczS7tqcytUkLmkhSUllwPRntkuetVVxiQWlZFDG4uDIUnl0Pk6IumeErlTlo82eqzPy/OwqJHRmJaxZR4GDPGdX19zbp7en2aQTrT6vIejbH6M2J9A0O+nmRpdcVlvrW90+dsAKlqLkmWrhLYlYp5H90rFHgsAtPZ0d0z9wB4vky5tC8MYBIkz5SVWyuWNLc0J5D49qvfJ2jFUBfDa3kJ9aEoEMOSkxPjFhM9gXqkUhlVRg0AVSVXNbgrKcgkxaBDsodFCeCBTUyMqBLCMbVEIw9J9dZCyYlWS2Ea4ro9+Easz3/+/JlNjE/4pB1vSIamUCaUSp3lqCawAAUZmgEgoLlY03pVPkzPZgk601K5jhWcxyp3ncrFHgaHUjiBhtLkCVO7e2w+siyf9YYatNuXOaNgACLTk7HagASLcmLNUV3T5h1Cp9Li/B4Agu4Pn6H0laOidCrM+2CUgYLn8gVLMI1Z9wf2he3lHvLRZ31wINV7HwGSwp0zmqSy0OHUm01FiEyXy4c2NzPjs+cGh0akGC3WLJBAmcL9pH0uxSvahugpI1QjI6O6Lq3v1ZYOuFiHXQndkhSxT8AqgFQb0z8Alaqi/9UW/gaAEJtQW89NP/Op57AwlnkTA4jHM2r3JjXZqW+oQl1np+fVdgc22NdpF8wkPNz12Y1MkIpIDvKFqmWlBDwv8+LsyDLJuAyD+kWGBuViWnCsiZWsEtR0u7Wo7U9PZBiO81bI7ft086oMGaVle8SzU2IGWXcfATufA+L9GZEytcsItKsNLyyf3RC7eGHbGyvG4jEqmkim1DdtAqhWKWlaYIryha3comrzi9MjKZJYWQLgMStXsnawt2rZvUXJ1KzcnrxFztUnc8/sw48+sg8/vWcPns7Y3MqGHTAxTODekJDha2kW85eMQDDV9zyGkC0IARLf4hCG26T3kt+0mDV9Sl9uCiDzalP67YMPfuETCItsqCPF7h4YkEwy36PZ+2BEurq7c6B2OLe+vhEfLlXFPSYY1nGoDXJ7vhtYQX0QFTAyHR+9j6nOGNOK6lcQY4pGEzKOCStXS7a6uQ5IBCbhW52fnKuzD33jD6jJ9WtX1IEhBkGD0/iuJfosu+dWC6FHYdkc5JANP4Tc4+ODalTiFFJYJptI2BBO4JN54TyCHaHFiAIw9+59onsm1EkZpcu0Yl0jweVE+PWfKxKKA4PxoTgJLwhbcymwcC5konjcB3xDsbCEWCKeBYnLwINuWZsyP/PCrt+85SAB/SZthvToECZsFXVPLrvv1qe9o8OtFL+59VcpA0iEE5CgLXgILgqGK8MwGmPPB2qTpAMsIHHpzumICHz5XEvP6bveBuBVWdTuYVGYvkT5BT5VpT83+0KIX5ZVwb9uk3DFfKm2X8elKm9VVmhzbc12D/bt6hX53ulWNX9wp2ivkhR0eWlegtQtOptRt4TYktcFsIDCqDyItMdpBEqrslQV5Z9qSVmj2iKeaBFIyBJLSHW77eyu+7oFpiL3dPTZyFCndXboB/nryeY6S6eY6xAeHbixtSmBPHQBZoXq/saiXRzl2cDOZ8XWC4ROGqTssrgxnfjWERwNtUn15MgODnbtYH9f9TjUb3K7qhU7UZtXijkxxbzaCsCREqq56TM2EmYtRirZYmzWsr62YiuLuDHzkncZgmidgDbuQ6pJuS3pln5rznTZOYZBhpG1Gx2ZlPV3ttqQ3JHxkahNjsRtorvBhjrPrSdZtkxjXvJ15KMMPCj50cyC3XuxYPefr9jiOku/qxZvk5yqLc7OaV+Bs1hDk/o6KosdFZBFVNdTASYgmWhu8XlEzGDOiy0RSFyS2wWLRk5YRd2p/otFk6pjo2Qh48OmbPk3NDQuw9AeQEJtyvb+sMDD3IF19/aLpYjZq30BJtg1o311YmbF/LbrP086j8ebLK/2LcrI/g2Q4FkIuRz7CFbdnx0bGfboKnsEgLJRoXxQFMQHixUmI+Hj4GbgbuzLfRgY6FGHMKYvuiO3ggGGsNRcFl9p4LZc6HvsHkN59+7ds+HhYdGrDgcFxmypICyFab4ovbJ04WX8lmAcSgVbIH+YBErsQUopPNbXaTD36H6ECWvo4KbP0LlHD+95lLtLyoaiQd/CLETsKftc5mQFD42H+HT3BiBxd0OVD9vNXwIESqVXQAs3A4BhDQKxCFjN3n5W1iqjRk952+FyhHuCwtaoPmnUQIh6w3qUhLKhg/VGnYxFnZ+dcWVEIFISDMCH+SakIcPlWMzGp9sbG7a2vmk3rt8S9WzTD1K2y+NICrkwO23tAkg2JA7bnwFgcjFoaf9H5uohvRC03JVF2d3aEOCJHkuIm6VwzYlLhqT79/c3bWsdN67kq3sbpTAtiVOLS/B31nbtg59+ZDs7WVlHgYaA6Xd+97ft5s3rtjC35H7v3s6W7x69t7WuspyLwjcqHckKE6giSfUfgI9vDV2XWVc7wxK5p3woVwKGyeMbZf2r/hjHy2C410G1qY+68LdkMtbZJVemJS75LfvitdnZ53Lj5NNvrFuJCXQC2mhUlraxzdrSBDclm+l+6UK33Osui0f7LBXr8NmknZmEPzyoIx214Y4WG+vN2ORgm411N1tX/MTqKjyYeNWeP5q3Tz9cts2VE4GsFDteZ40tqpNYWL3kOaqOi8gNr68TMNUF95k5Rig/e3Uk0xkxn6SvcamItSP/9F1SbgqL7qpKgyfU8cTylHS1XvKKU8bjGPW/u8EFudhd3b2SafW0ZJNRMAKWTIarF2AXC9u2d5ATW5T7BYBIv451X+S7773kq0DxTZgIxYKYYrHiIDE82CdEI5rO7EhRbhUGYfStuSW0DGnySmfgJ7Nh6MH+nlA7JQvd4oXzZ2lABlAAxrx1RiVkCD9iiOV8+vSJrFqn+0tOvQUmDNnAKlAkZeoKhDACSFUpro+ICFWha2TAEm0eXNLAztGX9+ifCz3BM3wugA23iIDqpx99YlNXr7k/1yCQCApMY6GwFxKgkk8VPhRY9PX3O5C4q4WWOUiEA9fGO0FMgs1nUfATlQ+fnmXzhwVR9EurWwOJ4EZ8Dg4oors6SocMyB9AcqbhikEeYkSHBy7MO9s7oo39lm5rEwBJWWXtYFIUK4yBn0h51uVSbNh1AWG72tbBT/nxCtjwwF2AH4boT0qjTLQZzEFlB6SoC740aU4/e2KH2QMpSlIgEVd7J3wYEveRJfJuQWeeidbvK70L6+mUJZSBWZpfESAv2ItnG7aTLVjh6NQ2trPqh6JNv3hhf/Znf2Gzoufj12A87bLiLfbgkw9tefaxs8aoqHCbvo/JsDDrkL1JiB8wtRpwZCYm8lnEhcnmRJflfsj3LvMUbxinLCV9wxb3HowFSdWujU1RWduMdcgwZYjZiO0W5basb87Jv39iWyvTtrEk92RrWW501orHFauqX+rjzZYkJiDGgzxHGuUaNUlR5bbEkioTQ58CUh4z0JFpsT65D+P9aRvtE5jHyra5PW/3Hz6x5y9WbStbVjlwczq97esv5AbUH6nNMY5i3Sojso3sJcQW2SuEER5GlYj/ICwdnT3udiA3MP4AoNIJDBoyRo+r/4iZ5cUkOgUSusp3IScQDV9k+LZOjKxY3LGt3b3QrgIQYj5lMTcHCSYNQWsIKBGYrLC/oArR39dr7a1pF1gClzF8XxWgRq+x5BSC98yPYO9BHpSSScetu5uZjVA+gpSUWwIIk1CnN+K2OJNA2USjlhZkkdj3siug2qWCeBwCRZHABgtLTAFw4OEpx46o3ri6BlSEuTSo42AWHuhU+sRT8nke/ILPGvx2Vqve+/gTm5icst6BQQlcQvfKVVH5yAf/7VSNkxVdz8oP7tc10GqfzamGJ10UOyi5Tr0nSlytquP0yo+UE4A8qsolUxuw10GN0jsz0n2kw+faK/tsfDaxjTYjP4Ep5YFJLC8CEGyjtmU9Pf3WKYbjTEL9EigjHOjMQWJvZ9uWV9dsavKqBKlLeUScaaizlH7VXjx/7Ba9o7Nb7Cv0RWjLALA+JV7t5QxQ7/e2121DNL0lxSYu8oUFEgRkeY5kg0Ail92SC/fMV3r2i0l++71vWLlQsmVZ0eu3rtuKXIz1/ZIdliu2J2W++8pVe/ON2y7ATPD63m/+nhVPInbj5Td8I9gXzx7a7PMHQXB3lgTsRV8RSn48NoDYQSOMJp52a5pkTQWAobIzfA8TBFRZaQpwESc5qRTESCo6mXosV4d2FngwQsSMxnQ66XMVWsRgGuqJ0xWtIBdmZ0d131y0xYVntrom4NibE8vclPE5UJ/zHBixlXqBRbxDQNFh0QQLwVqtUeVpUhuzCzf+f1dPyoaGM9bTJVZ3tm8rC2t27/5zW1zdsZaOXmtR3uJ53g/IhJrd2W3EjavKKPbWiB6pzQBwgrboSJuMAK8x9SN3VgUILLq7UAKwSqwHRgY9YMp3Q0NCjOlY7cVesQI+yVij3J1cdkN1E0jI1UGOiatVYBLfee/l7/tkJglPpSJKUjxyt4FJJZ0d7dbdyROhGtyvZoqsLpMgoSQoAuOx8nqE8HQMcYndnV0p5pmNDvb6fVSQwAxKALLhDuByMGsNoYWmQ595jNxA/6B/j1WESaD8gUGEqDyKD2PxZa9SHF6D/05MAmEFKNSgAAsNreux5gjMCTsmq6FIj4De86fPrb2zQ/7boKhzKtyr37Ck4ABTg6FnO1K2gcEBt6AeJ1GaAASdqIv91eumdiCoivtDnTxQp+tPfPYLgb6wrwNMgutD3YK7wQGbo8Ow6AgAcRafOanfmZeB75072JE1kHBJ8Yjet3d1ORVldIMJPBw+r0Vl2NvZkUVctqvXbjgQ+LwIFyEdgISYAcub+Q0w8uroJF9lr/YNgMofuLGzsWbLc7NSJuIQMSmnFMADzYByvZRxz9aWGHmp2B/8wR/YlclJAQr7kDTaa2/etK98/RWbunFbfm7JXn/zlv3Gr79jnZ1J+fcDvpDryrU7lmjtt66BSRu7csP6Bvvtm+++YS/fHpO71yL2sWTTs099A1raip3E3CjgJgrAAQlO1kdQL8qZEOMAX5mjURFIlAv7ltvbtV0B3oHcDECEbfiPjgoyCnJHz9SL7C8pdpBMyyVJd8klUzuz/4RYR4vaOCpX4ERsqLjHczJEz1nCvbNmm+vzlt1e9X0yeQIWc4UY8YhK4Qhesnq0WS5Kqqnd2sQ6Bnt6fLi1JdVgu5L/n/3ynq1vH1mqnUBzyhrrmHUKo1P96uVCC4glLmJaGY+7sQcoTIOnoEFAMQTI0rmFjZ/oFx8+B/MJxqvb2bPCdygXuB5K35j4pUuQYKV5Yft7a3Ygd4OgNNezF0nxWHL8rW++/H1cDQQUJlGWq1HMH0mxyqJ5GRsUqmNRkvI/62WtWPnHkJwXSHQEgHAmIeuMm5KVH98o6jbe36P7lL18Ul/HIElD8IgbMOwjFBAS4q6wge6xrSyvyrJPBsVWx7vVlcKCcmH7NhRUSqf8cDd4rkdY7iwA0l+TQIVYByDB/QTjYBRIfkVCUFUD0cgAImssnj6fNvZaYR58TLSbySkM1TKVFXrN3I5yqWDb21vy/7sCisuCouSkC3IDAj7e7DSWwCUxCXRUQiRlwE2A9eAb0uARWJVAUNXSe1wpAAaAOJFyCjAEdgRP6TZAkcArgSrqy8jAYXZP/vu+GMWy9QAS7V2+IxRb0sHEHKxkNZSk7exuiqEt2+TkFWdoMALyZaYlovT88UMJbYOsG1FwlQkhVNbcqwLrxJcPDCmi/jzY25KrM612SLp7Q32acDnc7Yh7UGxlacay+zseTMuJhT188Il1dbT53I602m9KzO3tt+7Y1HiXVUo5W1vcUPtEfGfprr5hGxyY8nsZnospfUacmOlIf/X19ur+EVniDll7nod5Yc1N56Lq6kSxp93tXbWjWVzGLNnSprZLyiLy5C12curyjVrisupsMtQkmYzUq89OSnaiPj7c2xF47NjersBD5SewywhIGfBQ27MOhaAp+2WgwKz/6eju9rZrU9syRM5DjerVR+xCdZjb8/jNzvaa9CmnOlbUsLLu6mOChTDpelnzuICjI5O0wbZ6G+xssqX1Vfvg0bSVK3XW3zsg10JyrE6QBkgekBl6R8YjLpYSz0jpeeiO5EPlTIlNtXV0iEXgqkrO1Bb1BEilc0QlJNFiD7pOfcXmTLnDvLvA3vcSjIiYEw9WPhL7I5xAGROqF/uNRr777Vc9cImy+zMYj6o+jlosloVySRsZGVQR64KroczxR5m1JaiU8IZVgFBhYgQwib2DrEeax4b7ncbyBKAwuoHkSemVBjs9MS+fORMUCF+eYVBWy+FqYEFREu7wERKkl3sFIMQwqtUjZR9m/rGNP2PnpEMQDUWuZ2RA16HIJMJKNoTSWY9ArqJ7FheXfEbejZs3rZkdmlQuX7UpRUOoiQavLC353oUEulItchdUJhiAlwftRim9jLADXBQxK92HJWe3LiYY4b7BJlh1SJ0d7NTZ1AUgxCryHkBwFqA0g7uB0pIu2+kJjPApD/dFnQ9sZnrWA1Sd3T2+hwN1Z0q0MzM1Nf2Zze6KcayJBQ2LdfRKVpiEFdImGvT86QO1cb3S6PNy+b6eoIh+h01QLw6YDXuYAlBz0y/cNWB+BM97SGRQSIKnMWc4m2sLtraybD/4wV8JIO4LpBbleiYFsmIrAnus64LYyMbaqgyDfHxZ5KOSjFLpyNZXmcC0pn46lGLKosr69gxesWTHkPx/1TEq1qK2IybBVv3sHt0mBUun9Cqg4NH8M9MPfPSHuis7Z66ATUNzypIxNoZh96ku3dPp7zvaYYgtPucDI5CUPCZUl0blc35ecfeE3Zp49B6vpWLWN/SFZR4fyYKrT9BbFI96dna0WrfYHaMSrDUh/8NSXmx0SwC0q3oKdM7YSkFsRQAQaxBgqe1p34TqMzTQYc2Nx2Gz3rkdsYMBS7cRMK9Y7EJGpk5t0BSUHkWPxaIy5ocu1zzAiFGsuABkZ5fd2IhpqM+RU11vF6eWL2TlDeBatQokYBKMjIQpDQ0NjH7sOqtCb3DfqceJjHHk177zWhjdkLD6U5AEEgQgmRwVF3JOTIxKiOsug2/y+SRiwbc/d2BgaI45Agyl8ByNufklH5IaG+7TPbJuaijplQ5UHusuf5ahJfmU50JFpaTCZW1BvuyVq9f1fXAX3FrrFVrpiqkTpcE/PpYQYV0JnLL0mQbHwuOfAxIesKHm+odwqkDq5D1vTCgaozjr65su+Lfv3LFkpkP+Z71vlEPjRqWUCAG7ATGPo7U94wG+MO3Y9Ugp0fi8RzPR7eBu4OuifCzIoQinaifyw12DRZE+LgttSrt7nXSGIdDPAQLgcOpP+4H0ypFnRxQOszb74oXKk7FOWbK4wAFXq1nuEPPscaXY6p4RHUCiU2DS3yc3TsyN9icWAsbPvHiidC9E5flNrpYENzRZcHWoJHn7l8q7elT0YCebpJJfXMrH3AKMB+CGgOUOtmx7XW7JyrovJjoVasGuUslmX+69v7Nvz54+8U2DfBOWvX1Z2iOVle3rCmJJ2wKKJYHNsu+1UNfI+odeUeyUJZKsp5DP36x+iKasdHTirotvE6eyJeTWdHakVFee49kjRmhWUFts7WdtW4brQMxmT+exZLUO2RIoRiQvEbkkF4CkgC/RojqpXswFQZmY1NUiuWcIlF3NGCbFhWH9DIyRkTYC6TBOgtxsNcfDfpHdCOypNWMdXZ3WoVdkgm3z9w92VWbmdZT0ndiJKD/PIPUYT2Od9bYy5MoI3KE9fraofslY78Cw5EZ8FD1S5xFDIWCPm92k+9kCkglvZ2cRGxya0rVy5/XbOVNUsTv0u25lzw1c6ha5ZTnpOCCBvqC/UaWfP9xRf+W9XIAQw92nMnqRb78nd+MSJGAS5fKxEjvyDmAi0dWrky4nTKTCGjJHnz0b0AyseVilyfAc+xYeW0EuxMHBno0M9qowSWcSuB0wAoS0Uek0JzISNhAMxD73Rn7+/LlNTE05Lcaq1lyOYHkv3Q19xsdi70PyJmiUhzYJzLCm3EMQkjRctvWf23qhKFugo8jMQkRh1lbXbGdr3e7cvWvJtk5dK3dF+YC+fshlYAs16gLYdXaFYdDLhF0xUGhnBJ7PhfFIAVyNqOp8KLeLZ3CeS1F4tkQAGdwgWWndB42vsQlAwcEB8EAxddR+C6ChdpNU8hyII1mmZ0+f+gKftvZOj9DDuljZSTuxLqVR+aN0xC54IEx/PzNgGRIO5a6/OLHFuRceve7Rb1H1CS4lEkVNaH/EijJQX0DttFq2mZlnpKD0cRnpxxYpBcnW2al8Vx6pR5uub2zbMS6s8oKGZ1IpW15YsO3NLWcTzIeB9fGULzdMclURdAJxFTELXM9pycODTz+1vc11L4vPplU5G9UX9dFWX3fR0JRW+zYaawp5QhigBADiaw+PjNvrb7wpI3BXbPGaTV4ftMHxXst0C6wTaue42jaq2opWNzAyRvxCyt8oWYr4PBCVUe5KNNaidsDwMDzZpBaS/Ks9cIEjTN6TzMGMcb8aBYS40UwnWFhcEKuZ9TkdMG10oX+gV25Tp4DlWPolVlIt2JnAI93Ro/YU00m2i1kk/FEErYmqWjpnT55NC+warHtEQBGjd2Q8lLcDOf2tcuNClfJF32KPp6QzWlUhLqLuY8YnekeIoCwAwOXPpDutKD1Hp0EepjIkE1HLZcWY8lklC5MQIKrf2Lwp8p3LadmABEOgrH8vqaMOi0UX9qtT4y7EJEiAz4cIXcgZDQmjG7AKFLaoDj8sVJRRwbo709YpC0yBGclgjoQ/2DbCw1wY12fUQwqD4ir/GTXo0NCwKnw5HAm151UNglKjCCAcoMRWdSgjCFiWFeLJVvj/jEAwTAvCIugeiFTZnWrJ0tFcHvhkAo+sy8rivN29+7JAokN5yE1RXVyJURbViclUeTUaZKS3t9+VAyV2duL6Q5yFjiNlhk3L+logpN945gYzJ1E7Zq/ysBZQm8SoL53MXA4vnw4AQYn7e77zzzoAUV+UI4UuyfXhKVSPHz1y69YrBY+LJtM2LQIL2Ja6xpOhswEJrMXI8JjahNWj5CXAloVZWZ4TeJWsVyyDNoOtqNLKUIqmcgHqtAOozArU6nHRN7plolhMSshoV7q1w/NHKXHpdreXbWuDJ21tur9cVdmxyMQlmsXgaCelKAGt2M6+/H7JDEzrVF+2SlGqxxGbnl1RWZtlgdvtuJyzD376Q/vow194Xx1mmfHIFO2cywDxXNhZcDNRYvU7Sip//MnjZwKldavIIh8V83ZypHrUx609023DA9dsoHfShvqnbFJMeWpyXAo2oD7u8+h/a3uHrzBNS+FaOrrksqStRYYk09ltabkTaYFzi67L6Lt0W5eYaJuYgFiI2iQjY8DCs6HBAZenBjVrp+pPELetNW0D/T3WI6Dolgvb2p621kzLZzMwceUBwoTcIdhKc1Rt3Xgilr1k+4dV328zqe8ZkcEQEkBmVyxGeZihmhUjZ1HZ3PysAPPcXSkJkEQTkGCyJPtTVGQ4upBS9Tk6QpyxKoCK+orSkowQRICdrphZWywf/k2QgEkQiyjBJApFF9QrVyeksFAbfBkJIgovgUKmiEkQFSZwCc0uiwKub+25cnW2Ja2nux2J90wBBKKyajallRAYJJ1eY6UAm/X1dfer/UEsElCGQsNogk4+Y91AcAky14dFKlB8uRuqDP4/2kHDIOR+QNN178WZGI7cDcqMIh3LNeJxcQtz03bz1i0JqHx2r5cECWHWdcyYJAgH7aueVn0NBOsvPOqPuAOWXjdEXzfoWygkeRA/8ICjBBlQYEkwCsV7ZnxGVVYAgvq4/8/tpKA3fFdzOQA6XgFYQPFYPjLDec+ePVU9k1Kkbmvr6Pa0mEwW3DK1lfqNeQg8QxN2NSjwdTdMaYU5EBey+is+xMs8EUYEJEdef+pHgWBmKpAsCYpIH5VsXu3FtGhYCxvMMFs1JUbTLJ+8LEXM7W3atpjEytqWLOWRW3YUY2p82HgiufeXXC+eGcqqR6g5VnhgZMQ+vffM7j+cszsvvWnXbtxU1pKUaMStL7uZba8t2OP7H9jMow9t5tk929hYtOzuhu1tbRibyBLHQBa3tvfFeObs0YP7ApY5W55/YSsLL2x16bGt8yi/uYdiKffkbn1qcy/u2fLMjD198MBmxVzYz4KANbNA41Lett4ea5cyd3TrRKk7mebNQrJun2/A2a4+YLJauq3dg4espUEeOXu7OwXQA8YOVBmCmwl2q2aLAtxMM3EQG1AaDXx3cmT72R3Li1209AiEMv3W1txvCeldInZmq6vqr/2cAIaJii1B5jC8+v3sIuLDlidie7t7a7a0vOBrN1KpdhkEroStYtjldsuAd3b0SRQb1Bdy+CXTGPnmpjq5ewRti5KDRmcRPE9kT99FvvMeazfCginiCtC/YqlsxQIjB2ZXhLIxlFCIQ+HOziTEEiIsFmOwvqhInc69PMuCh7AQfW9vb5Nv2C0qrgtd0FVQWkaCzOSlMO8gUHtQcWFxyRWkS51RAwmAwZVRv4dX6H2d0yPoE9SVp0wzngsOwSAa5C5AlbgHAWc2IWpdxG9DQfSZ63iG5Orqkk3JxelWo/lDbQT7zlgoq/ogq0biCeNMcx4YHnJqSZk5Hfi8aqTOW4K3FS8jSs1CMmZr8tv2zoG+Z4+FOgGhUJ/JUaqHxxpUHjrJx8a/ADwcgAQHdVFlxSJyUkYxiceP1EaN1t3T7+4ELlZctJP7iaRRJizG2tqqB3DHxyedkuL6wKqYxbq3t2O7m6vW1z9gEfnE0GeGzmpBYp90pDqKDbty8+AdZmnm9/YsJSoej8u6ymo2MjSs/iwLlCpyG3n+xMbWrh1IGAmGJ+UeDPR1qUyyaPpHumE3dVk2KWN3X5/apMN+/LMP7G//0R9K6dpkvc5tcPC2dQ2M+cgTANve3SVlRfBxjc59HcLG2rLPmGQuBJOnKgxBR04FPARk29U+nZYQzc+I0RKEYxSI9T48kSt3sC15OFJ7ZtXHO1KwQzGXfavq3Bcj2tteEmgs2uHumq0vztrGypKtyYVYXZixteUZ215f1OucrS3NCHzmbGt13rY3lmxrfcmHRXNyUwkqEjMpqS3YEZwdtHGti5eb/q6vbkgx1U7SrbzkJa66iSjYwc6ubaxvyjXqEZORWyU5iDec2ubKgu3u7Fu3+oyHFTNc2yBZaZJcnqhP48lmywrECcwn0+1SdDEc6RIAAUtk8yVib339Q3aitmJEkolaPESrSa5XQWybtSIYFuQ5T7A/Krf32++99H1cBUDCV4HKV2HlYj4fHqo7MTbiQSeUiOBbPbMSJYgINk8gInNIJAXgOZDMtcjJcvLU5GGBRBTFkz/MvAepuOSOeIPSE0gwDTXMS2iw9bU190uH5XuhFCEmEVgEwh8Cl0GJCJiyrR3DjigDZWDEABeFh9Dil6MoKqgLeIN+P2IGnqwZ1yoVn5eBjw3NHByc0D1xD3a5NQZYVC6eLkZHE80eFEh4maXs7OPJ2DMzODmcqssNOhHlxhVj4Q4TvY6F7Chf+agqIWUKrQRV5Qv1AijQQCVAHyoNlLcGEPz++YlVP5cl2fInZROToJxM8sKNYXSBdAloYb3pNyYMYX0IZk5duWqswgSkWC9B+x6KRawuzfkWbD66o+9YCORg7EClNqAd1F76oPcRXT9r2e0NWcSUZKFVdJuJQ5fP31D5D1U+ZoRub+/a9u6ep8Gj9Ls7W5W/o42MjIwKLefvVRblwQgLMR99VF2b7eaN267UPCMjnekSEHZbu5Sltb3PYgmGMruUbpvcnozvUsUKzx0p/TbKKTeGeQonBNXFCnDVfOm9XF2PO0WbZcA6fRYqr8QKki0MiwKQ5qMPFbVxQcCzsy7XiYfusF+DAAKg2FxdFhis6f2ybS4vieGsCWw3/LstgfKu2md7Y912NsWqODf0Wa+bYsqM6mzo+rWVFbXlsgPq06fP7emzaX/oceEwJ3DZtWYZyLJApFVlTLSEBzxJ4tTGAhCmsAuAWLvDXixBduSSS19wkQNbORW7E+AQr5BMoAqIWVnGlYcydwl8iOkVy2UPIzhrk4iVS1kHMWazsvThxexz6RNTA9RZtZMDAYECI8AeVDwiSHjmncoVMAfvaJ189p2X1Lq1Z0yEORRhw1WQCmsPjIR5AeGs5QU35z3fpTNpBwneB0XRb0orxMWC4vCEcg+8kY7y4hrP09MLVNrptL5zQdd1fug9VPqzeuozjxhkqJWZpbrVFYI3QUFCucg1XE7aocx8j4Xk1ak531FOvz6UkxrTBr62RAed7MFA8iA9hymVR5VzZUQ6Rb85KH+tnAA3B+lzF3XgNbR1vYMksSEVzw/yhAl5yfWPdIM7SF+FNC8v9REh5u2jqP5lqN5nR+gHZICf61WHZgkc04T1z9MmCPo5SFIeJvZgPBimhrWRPsOupycCaYE5s3qPVScYBMyTOjMknZNl3dsryHrm7Nb1V90g/dUP/9Q++Plf28bSkh1JYdibIS0w6+0bsZGxqzZ1/WW7cvNlm7x6127cfd2u337dBkeuWTo9qHJEbHO7ZEurezY9v25PXizao6ezcmee2+OnM/bwybQ9fDxtv/zVffvVxw/t44+f2Kf3n9u9By90zbQ9eDRtj3S+mF7w0bp5nSyuWpH7tikrvyVrzjDj7n7eXwvFYxkEk/xWxBYqctl5SrrcQ313eib5lFthrMuIMOSYVL2JASXFooZseGLKxq9eF+sescmpG3b9+h1bnJ93lpfdWbc6WXmsfVf/iHX29sqFb5Hh2rZfffgjtWnWInLJlJjYBNsShm0YmAPhM34bzh2EmaHK7EumF/Cc1LIKBsPEJSbG53oi2fDHWEjjomJiTLxiIqFu+3x0A2FhajWryBjKBHHoZNZvZKTAWCLGxmESYZITDBgBPHNrgxKdSBj29rI+FbdBtHt4sMcSrEt3io5LQBCSmZExCWkyfK9KoITsTTE3N+t7+yHKCHuwZrK6eo/Ah8kk8mtlHZFenzOhSp/KamIJuJ5gTljwhGLrcr1GdR+z6xjWdHqvr88loDwshb0WJidvyE0RKqutGN5zVVRWrOqESbA/Q68YB+kSk6FMHDQoeeqfSoxSME+CNRsNrrwMeaHfjACEfR9DkNFnoV4qNHdykg4HHfYZyFF2KSaWn4AoT1nC3ZidnXGgbmcVp8qfltVllhxxB5QS8GICz4oEG8W9fuOW/4ayB2QyO6mU7fnjB85GUm3dlMBBiLw5HHz1R9AS14oNhZfmntnm2pIANunDnykpbXOKPRnkykjg8P+3Jdw80Hdn78DBjUVaTO3HnWKCG41Vm3qOULJyN5XpsJ/+/CO5Ay2Su4p9/NGHylfgquZZmX9uywuzouai/tl9lbuo0glgIheyglGPjTCkx7wHdp9qEfNoEfNo6+63jt5hvap+rfpOLBj3KOZTtxukvPRJg+SGoWmG99sslYZZwDD6ra1rwDqlmN1+jlr3wIj1Do1b7+CYlHvEOnqGpLjD+n7UunqH9FnXK7+O3kHr7Bm0Hl3f3j1kmY5ea+3s9zRQ9C699gxNeLo9Q2M2ce2uvfHVb9qrb70jwLtue9KDH/yLP7Hnz57Y7NyibW1uOwNl8WOzdOnsDMPDjtsFyVfeenr7XDel6x50DzOPG1zJ06mk7/od5Jl1S2XfX4OFaYQB0PNmyQ3MA6bHg4JY/Md+F89ePPFNbm7evRMmU+FuABTsIMQ8CZ7HyOxJxv0HBRLdncQJoh65Ve+4UoQnVzM2y/RRACKs/WCI6DCbl++0ZRMTg9aaYd/DIHykQTQ1EiEmAUh8HrQjaj49Pe27JQMmHhvgJDgDnUJRsG4oOdp/abFY6MIUVfxNFI8AHht/MG8CBEVhIoyIqNFQeqaIezoq0+zMc/flJwQSzPLTxQGQdA9+HB0BBWSjm7ZOCVC61cEOlyMcgjOVH8DkelYesus0ZaZNDwVMsJVzXBOdzFqFmtd2nuKogUGoWwAHDtrLh7mw/vqN+jK5J5fFX123g4OsKGePL4NmvwjmsBBcZh8FFJLgJMFgwPeG6DvDtwCIJ6//TtW3jx58Yj19/dbS2evtFZgKhim0kbcdaeEiqt025HevLs45SLCyNdnSKpAIj0pkWG97LTydan1zS5Z8x0GajYfb0imlrTp6LCbUEZDmMXSk3d49Yj/68S+sq6NddHvfxsfG7Z233/UA5u2X7trU1FXVs0Os41S/Z1WvNV+xuac89nf25Evn7bhc9YAwjI2VqoAnoM4wLftVtmXYHl+nlI3AY0/foFytAbWhTgClq8uDwPzGEvyUrmM1JdOY2aSGIWyMJMO3zE0hj5SMJ24Rn3kMJovtGJKunYw4tShP5l+wu3Y/wNHVozx6LNPONv3Mmu32SYWA9Nbmiv3LP/tje/ronrvR9BeKjPwzyxPXi6nwBLF9rYXaKp8ruMuM4cadZDsHZoXiarGvLPEKhs0L+QPblFt0IfnsbG+X8WlwfcU4evzpQgzvuOxxr4gYyOPHD+1MMn3l+pXgblDAIKihA4NPzt4LrOeo+ntoZO3QJX7dZ9ZPp++Jp++4jKdfE2zxJxA5jQVGOLHgWLKgFFh1/1WfUSYOaCj0GBbD6+cHjaDPSjCUxxN2ZQrXhc98j3vku3hjrdRYlAEA8XkIlFF/lI/RirCaNFB20vLneKje7KfBdnFcjyvhKxD1+lkddFAO0qy1BUXiPfnTXvjDXk/aFSTR4WmgIH56KjrDZ3cLwpdeHg7qUZtTEfx4+Z1ylQDlULbgYnlwU2mEsoSTIWOsC9SSepEGfcv1YUKQ+ph60X7KL7Tj5yBBGpSPfDl9QxelybeclNQpqspQawfuA9y8Lmp46oOrwQOFCGyznyXxK5+tq/txY44rp+5fT10dkyJ12cjwiPz2PSsdxy2SGrZ0zzWbuPkV+/K7v2Pf/a1/2373t/+efevt79qNiRvWKSU9Py4JLOZt+ukv7fEnP7VP3/+RPfnkfVt6/sR2VhbtRMZBvevxCECDqdTtOomrxJNs0CvZYLKSlMMiKA77adZbiyx3TCw01iBGJ0vcDHvR7zGdvDbwPJrTkp0z3+E4r1e5ridHVnda0XlkZ9WivivKSFWtmNuzxbnntrO+7BvW7m9t2t7qmq0tzNvs4/u2PPPYFp7f1/tfqY+PLS4QCqOHx5bb37NVuV37+zmVlccEjFkHe5yozAROXzx7INlFppEHZk/GnGXC6pkBSyCVkbp6gUtbK2yYES7Jh+STJQHqNfVBcI0lYfbBBz+3xaVFj9fg0ka+/Y2Xv48ysyaDIdBSUZ1ZqVhJncr6g76ePmcTKDTPMVBRJGghDnAsa6RiBWGSgDJUWDqCBoUdqtjjsFVoi0XXRUI5UWdYggCBoSICmGGstlFWu2wvXjyzgcF+D8RhbQlAMsrB8CQUX1noVX6slKamHIwoMN7P8lyuYcwfq8q4uQ+xqoQNcpEoa6Gwr3SlkFAz5cvDg6nrlWvXpADNEhAxBH0PjKDTJ/IHC/lDt8aMfbe1dSotFD+4CQR8XI94pXlVLsBFjaOy4KMeOqgRzKR9sTawEJQIy4zC1Vwo0sFyU0d3YVRn8mAkQCovwIp4UIl5G4eypjzAd2iIB+V2+5g29J/29LFM3cMDWrYIqG1t2K2bd9SWCZVPVVRZUU5cxHsf/VKWjOG9ftVJ9VIhakruQEMjcL3eEyVnLQLzK+Jqq2QiIwvZak1iFYzvC27EJMJsyS1Z+NXVLeVicoVkzeOMCtG8UQcOBxDdUZHXOMxu1vKzmY4dj8na9k9aVi7H8PiEPy+DURQmL/k2b3rfEEsaT8Zi5Webyt3dP2T9w2PWqxMfH2bVKsuP0TmGETNdfHVJCjpniwsMic57MJIp91tr67aj9tmSe8TTw/e2dmx7Y1NKzAOSN6Rgq7a6vOzXMhlsSfJCvGBhdl7pzfsDr5dmF/xRfUycmhUIzLx4ajPTz2z6xXN7/vSxL6SbefHC5ngW6MyMD18/0/dPnzzSNQzHPtT1D+3xo098FiwMIKM6MDxZkP7BjDvaO9XGMTs43Pdh72axcNzkQ7Hc/T0CtrvOdnC7fGj5gv1i66WPAkaBYksrAdB2axeD6WjrkjQxKiIDJDlRNjKWYr5yM46PDuyouGF//dc/sP2DnA2NjsltGrTIt75xuZ/ECWsi5DLIQuG7FMpHoufH7r8MCSSYjotQhNENrNblWgUJEQfU3y2FqHnusGgHQrGe7k5jcRQag1K7b63OQ/FZGFRPxFkFRilQVvYX6OwSvZN1ADj8CUsOMCHK7wvGJLgeSJWg+dBr9VR5lnyySph0xbM8WLEZYhQhYi/ErB5JwXblCqCQ0N5Gjy4Tb5icmhJl1v1CYAAsHCj9iU8ZZ8ptXMrQ6UtyA6ihulzjZQIkpEg+VfxYtPdyinOhmFenM7+fuRnBFWNfAOadwDKCpQ4H7Ud5aVs6MWwEw2fWbajthGzMwyiqLAynLUlYBwdlZUWLGdOOqXwMKzPRJjxM+UxKveVKwNbyBLXwwRm2Jn3A8t7HH1ir2rpddBt3pFYcQKLGaML8iTDykd3bUpvNOIUlvoK7ERNAMTWYnb/2RJc311YkvCrf8pq3UYtAAkBk8RPtVmMcPhImo3T3ziuWaAxrMR4/emaV03Pr6B6wl1//kg9hP3v6zA0ALAb5CdP82Q9CbqXqzNPNmYDEvJuYQCQj0GzrYA5Dv41OTPmiwfGJKzZx5aqNyI0ZGBwSmPRbp9wKGAUTiwB/LC8nrgCzFju6e3wEgesHhkb9CVyjo+M2LDAaHZm00bEpGx6ZUJqTfo7pHFdePEx4ZEzfj/JZ+U+JBenaySvXPDbESNPY+KRvUzAxNaGyTSqdMXePYO6FUsWePp32bRdoL4xXNCaXQS41az9YX9SlcjbHG/XdoX344S/cIJYrZzY8KtdA8i/NVBtjMJnghSuU8kcI4G7BTGF17CKOuy+74VPoG+pPxTY27Pwkbxtb4XmkzMbtGRjCeHwuqFis8FmvQiQUGzpJwtgft5L6GWvAZTWLA21V10sQ8F/DkBMWyZegCxldyCi8Oh267PKn9LGaJMRHZvGxKKZQZAs4XB2GOJUv+ekPust95OfA4fmFoURiF7gn/IZwe3n9+nAfgEJZcadIw0cL9I85+j527FScwvjXng71rLlD1AXqVxNw0tVb/54beAVoyYdJSKGMtEUI/lEGRlFgGp+5LRREB69c62np4BV2wR/vOaGFXEO7kiZDVO4mkZa6GYBhyI8kAFGucYBUWVQkD+5yDfs+MAeEduVergvuDGzwst6XRy1v/07/6EdXVP1GPd2FERXF1fA66C/EkRoEIHEJKEOOsD5ZLCk+j7c7PmLES6DOHBKdHe1t9LRVBKapWMSuX++3xcWHVhSYE9ean1+Vcl/zYKNaxZJimCmdxDnqBFRVoUgVT8mniWMxuyye7rVYptcyXcOWbBuwVMeYtfVNWdfQFRuYuGXjN1+za3fftOuvfMVuvvq23X79Hbv1xtfs9htftztv6tTrtZffsqu3X7exq3dsYPyG9Y9cse7BcWvvHbP2Ps5Ra+MBwV0D1tLRb2mdLR19llK+6VadGb1Pd1uqpUdtwR4T7ZLvNmPD3HRbnwBM97YTCO/RKYXXOTR8095+53v2u7/79+17v/mHNqm8Ty8idqJ2Z/7HQXbHJwTOzz631ZU5291aFxOe8T0+WKlcKMmASMZcVuDPQvdmgUeimd26g/wyEW4/eyADwqxgdFYsQjJ+pvQJdO/u7djDx48tmxNAKR3kiSDpZ0OgNUGtCS8KAv09FuK7MOp7WAY/uxVH+nTwGUVAelBChITgEfSoKIWvXefpC0BI8xzKKcFEiCCeAAGzJAGJoipLWlzvZfN0Ka3EkFd9HxgCAUQYBoFNCb4ak+sZ3/V9APUehSE/p9Gy3lBnhJsy8Tt+MGyEICPf6TL/nrpzr69ApYxSBN+OXPkTmQ/t8Xnd+Q0A8GFOXYPCfPFwcFAe/IZihvqEOn7x5PtQNt6H+vt1+p4hLMrBwXNKw9wWhpgDSNRcMGc1ugaFZYycNEI86VKZlQ/l5D3DoH6f5xnqXrvG63FZLv9dfUYch4P6k2+I9/Be+VJGldtZYqxJeSOsqo9+44HTBMl8bdARw4Py0csV1UN9WKe2OWI177F1dybtS6/fsI8++on9x//f/9A21lclfwzlseqxUYohJjPHxjvbsqIVsVImzoVtC7GKx1W5wKeqfSRmJxdRO61vtvPGuF00JtUgTPpKW6NcmoYY06iluEm5JfFWUfLwytPEI80ZuVAdApsuS7X1WIvOtJhJRkDQKvemvUcuTc+gAEOMRMDRPThqHf0j+izXr4MdzIf9gUEdAoI2vQIG6fZe35siyvoMvfYPTwj8btv4lTvWOzBpfYOTstgT1tEzahNXX7J/+x/8u/Z/+b/+e/YP/+f/K4FKpx0WSmLnjDyIoR/synV5Ltdmxn72859brlCQ4h/a+roU/OFTtTmsLxhNDAIgsrW5bhsb63IDt9QHYro+gYpp2id2rvZVN/janF99+L797BfvO4vBXYPxoqH1CAAHws5RE4ya1fQRjFP5ODUhQsEvrUdNoFB63fnZ/aAZQT8WOZF+yKIWWAuC40FNLDjp6rVRis5To7GIpMHh6Yfi6b3SkbAh707BKb5+B5RoEF+RyvUSTNhPrV4UC4HnGY5UHNAgfdJrESixyAmFq9UFUOCVQCyvKBEHU4i5Thd627DDuD4oedrqcqiSzPQPINGtARAANJWRaDgB3S8en7W90uTgHi+D0ucD7/1Q+1IeZwjKi/y5NwAe4BBOlJYyhYNFUQx7ykel/5SUW339wr1MeWdkp8ZIAKUaeHGQd+g71eXyMyNIgDnujwOn3DHaPrQRDAamw5J9YkqwHy+6QPRcbIYh9hMxqmPLszxc7izMBCH1Ie1QMF/+/cbLV213/Yk9vP9z291csqNSzj795CPblOvk8SqBeKWUt00Cf8urcm339bksGyDgk9Vk8hwxHBa6UU/cFI9/RaDikkMpkceV6sIrJ8PSYfQtnA3sxdrc4mdDU+qz96w74qnixEeak4xcyD2Wz98qMGHYtEMAwhApQ5x9QxM2NHbF4y7D41M2IrenvbtP4JSRm8QK107r6h9yd69Drk2f3Jo2uTnsM9HdO2rf/bXfs//T//n/bm+//S25M9e8nOwTMr+8ZD/+6fv2+MWibWwX7MOPn9o/+ad/bvfuP7G1tU2XxaiAlZ2ofHqCgDyRZL1N0kemcPXLan8aHReW54Ksr6/Ys2dP9J10Re5bcyKmV9pGcoGAupDWZEsHioxAugJKMRhxgJaiIHzPiVDUhLhmdWqjI/wO3YRJBOp/qTAIoYBCveZnmHATrDK/+WQdHZ8HtyjUZfl0eB4EMXVtyJPOZx4BT3RiOBa/l3yCcnMbbADLyb0HBwf+Pe+h2Cgt09Bxi8iD7wCemktErg6ITAhTmZi+zjp70nAl9TwuwcXLI8XyNML9uGGukLSHg0g4UCyvHxd94eBzre6h/kGhvR30r+Yu1ZgAbQdIhHRop9Ce3qbCHywG93h5vay4COF6JoSxmxUAD7gAenzvdVCetSOkrUPf86AZDr9H19eGwAMA8RLYJwyNZ6HwDXUl7TDlv+pDejxnIyklYSOZcrFgZ7IE7Llxfqa+02tPe8K+897L1t/dZDMvHnhwD8rcP9gnax+eTNYkJejpbLMuFhGqsuVC0Yo5Hv6zY8XDfbk2eRmcom/Iwv6mLOu+ACzlIn1+YqTUPzr9VW0YTpXc66M2RxfUhgxDIksAIYqkbg6uml791PUX6u9T3QVkEqwHsjmB2TChSanrFTfpSO1RFs1no9kLuZdsNp3LH1qWQHm+6BO1codiW2I/3/nu79g/+Pv/0L705XcsXy7Zv/jzf2X/7E9/YAuLO7azz4pS9nE9t49+RSB0XnpXMDaylTMpVqHyiKURqOxWe/cN9Lsc46ojE81R6Yb6f2Huhb7nsYoCYckNBpXnkOh21RahUAU5sYtuG1VZGgYBq9DBagVsjC87laAhgQhP7Y8jiLIaGiVW8QjMlQUwzO5CacjH01YjBQURHRK6M8noRJ9pTDZXpRMQ5C8eXI/w1g6sI2WkULzS8Mzi4ys6njWyoXyydOdhdtmZOobAEFZet+se+dixuIQYhQSouE/lqimw/riQERmZI/mFYj5Igw6odG1ehk8MIkEdBNXCIi2sV/ANUSiplMofLG+w5rQFFg1GRPm5T8ocKuS/86eL1UkBgFTK8Fm9Bui4YKlvvG089wDEIeDJN8GtYAITSsX9BFlJg7bBwuKOoOS0G4AN/ay1swOF3tKkXhaVl/5idIpRHeoNs/OHz6iOZKlWloAhXHI5CKIqH+rPxjtVtR37gBzK1Tg+q5N1fNtSslY8BLgGXu7K6dXbXn2SiaoMxW2LW9W6W9MqwYV87JgHalm6fXou5YCF0B+ZlCV1DcDPng+Ui3kVp5I/DB3TrVGCcFb8xF3D52enaX9VO/nT8lUZyn0qF4mdsagnafHq3UCfAmr+vcqtkx3I2DvVt3HUWWbYV4DI66EUG+XOyZX217wAoJC3kn4ryaIzisGiQ2ajFvUdu4fR/idqF8ATWTmXXtx+6VW5K62+3d2p3KrzC4F8fUpdIxlVmV+8mLeZ2SVfNYqOsotYXd2xba3O2JNPf2arAty5Jw989IatGlgu4MxMcnJl6rq1puV2SX6iEgiYYLRBRkbySP+GDqfiLh4IRBAUgAKE4/TfUBJdh/XSvX4P1+pbvYT7oERhj72guEeimQieWzhdHxYO6bM6hcaW5MqS8MRjWTaGRXUv3yPwHCGPcPAuCK/ychol4ZQSkKavWQD+9Tsg5e6JAILFKyAndcz4ZCiCdeoEwZLPrpSiYknZm5EaEMXnqOXD5htMtPGdn5QHi8uoP9Neg2UP4KeiUHv9h0Jzq8pPI/HevwakKIfgEI3ipB569diJ8vVRI+6nGiTIvTrpGcrvMyKVp8dLZAGISgNcKD3sh2sAzVCuC3U+fqWouZcV4CTLAED8ocwev5Fy+/wH/QZQ1JiSu0o6KQPN4buRuxshoFIeLgvqNxSI/sblYcIU7A7BIx1AiGAt+0scSaFzxSP76rvftJGRIctlDxzUvGCqE/sf8JxL5i/kDgUo+5uW312wxelP7cHHP7aP3v+h/eWf/WObef6J0mU6PcHUqNympIRaAMZWBL7hStwDmfFEq6h7q6wje03qGrayb4rLfeA1afVRHpojedN5LvBTo9oZ8qH6XahcF4Cx2g2TxYPy0QPmefgqVjUI/eSv3lFqUUBa1/tCRt4TgNaJ4sXUJgnJW0JWOiUGF9fnmPJjmXhUOsMTwRNycZIsTlT6alR3m3DdkW/28eThV+xBSX+EKQGMsqmMlFfydXZ6YR/+8r6u4Tp2mMI1VN+iF9WyLc89s/WleWdhPnGOMusVcOxhAV17h/pNBl4Mgmd18IcufjaZitcvHlh8/E/2XyDo5oLItfreA2v8IbD6rJLyzwUR5SbQFKwZ+yoU/cdTNg0Q8itlFzgi7iybJdBGgAWFTcSZhRlcB/JDUFGQWvlqVi7QfMoYPkNlXcF0oPBnAgauYVky8Qku5lr3gclcefI7+TK5yNeYCFQ8GKj7aT/PW/cxbMQoCBYCpaKezM2grhyUj+v43uMFoUhU87PyoWy8pWyf/e53cF7mpT+uD/dcpnl5Ioy0NYEkP9T+lMWfjE5b6IKQfihzoMHyz1lSqIIwKzXkdFkmTqVB7IB61fKjToAAcQragjbicMup31F87gGY1CP84G6Lr2VRs/p+GfqF63wPDN3vxkF9gByxGxLDzW9/5StyM8KyekAJAw0rgPCzkOuXv/rYPvrkvt17+NAXGd178KG9/7O/kJDft9Pyhu2tPraHH/zAnn70I9uae2y7i7NW2tiw6v6eHZcPBeQ6j3JW0Xlcwe0o2LGseFVW/ELM4Ex1PqPtYGKs1BWrEOXw5donck9OWNGqe6vHWcmQ0jrWe1aJVnNqS7ax27FSaccO8xtynXQebtjh4brl91csf7AmcFu1/N6KXB99t7dm+Z0V21mZtt2VGcttLVl2Y9EK+u5wc1HvF3TO2+7yjO0sT9ve8pxl1xdse2naVqefSqlf2N4OC8MW7Yc//IE/o4a+cIPoveoQpS5FliM2P7doB7sC2IJcLLXpwW5Z5edpZj3W1MwTy5Jq44xcv33p96nqwYOaZuw//y//kRhNNhhOARYPYIrKbfQh/298/c73w/oHdbg6FaHBR2eclEBTVZ9HhwcszXr4mChdMoPEunLRyT5bD3nhFDXiWYIlCQATiVi7ztLe/j75klBfoZ8/q0CvbNbJWHdYpcbnBkfc1eUV+cpsQX+5zkFnbUVoaAzodgANLDrHnoQDKW1JhT0VeDQ76+QdyXU9y9yVtOjfgTq/6GlJ7FX+Bnvy5ImxrL23b0DlSflqVToAJoJ1ZMbbhgSQJ5N1seGI2Ah1pWwwJUARF4DDJ00JlR299T0PUjlmTFrWjo1uWPfP3g3Ux2dDqh0DU+Lk/8t0VGbao/Ye4ORXZswd7O2of458CjvB2J4eht7YRSmptNni/jKAyr2ygbOz02rLpPz5IeWn9kemlB7uz+Helq2srtjA6IRPs66BPADEEdgEaXG9yhQ5t/nZp/L5cz5hjRW3PKCHWYzUJ5/d8y0BmS+ysLiidoPWCtjULtB4/N1v//pv+fYDO2sLUlABhfoLocSNYQu57p4B+8f/9J/Zzs6+ryS9+/Ib1tnZb8NDYz6ixbNFS4d5q5SKVi5kjeXZ2+uztrn2Que0bW3M2d6WFG972Q62pYScuyt2sLNuud1Vy+2t2qE+H6K8+yjxumV3pNg6c9v6XdfxXU6KmdX1+5u6d3NJr8u2v72iVyk5iq7rySO/S7orun7NCkrvUPcW9jasuK/zYFOfBSB6v6dyHhUPrMieDb7V36YVsmyhuK4+VRqUg+v9XLeKri0V9wVATEybsz//8z+2P/+Xf+r7nzAPqVIRI8VgY4DcZEumLwB46UG63e7cuSlAZ4nEvscoenu6pX/ShVij7Wd37cH9j2xLdXpw/1f26YOPbX192ReLOTOT2987NGR9w8Pef5Gvv3NbIIHVwLoShWYMWwDBcBUbh8hKs5tOW1uLsdU48+Dd79aJZWSEwgNmuu78jPHYqgBGSHZ46CfKNDU+HhTC2QeKTySZgKLolhCLgiDA7Ck4NzMrgedpS2HjU4a3WGoeaDTgBJ2FTuNOQIt56EhY9ZZK4UOpbAIF36GqKQxhRkTLeIBvQY3Ongfk67MxVZa5mTmnV0PDoz4Zh2FYmFAtwIelZvYos9v6+no/AwlU0AEJ9FHNsKweiBWo0G0ADBPL2NKOJ2AxeehMfBoq/VldLpkHbIrPYS1LUEhO8g/vw/Vnoow8YKUqEGeRFxZ9cHDE1wWwnVwsTtkFxvqDBkM8WLqN0g8OsVepwJa01PZEv8v5A19UNzQ24ROjyIt8AApOD8AqnRCfoi1PfS+F3a1Nd8N4JD8zIaN6Tx1Z5uzb1B+VbGVt01ZX1nVfqAd+/+jEdfu13/hNDxLuyVryrE3awjfpVR91dPdaV2+//fQn79uiQAbQ/tZ3flvs4676KC1jM2K9vcPW0sLswhYfasWlPDvjCfE5WcU9Wc4NKTOWd973fNjd4qlgK/b/5+o/AG3djvpOsE4O++Sc77k535eznqQnFIwkhBDJGAwYgz1gg43dOPe03O7uGc+4x+AcwYlsDDIChHJ6enp6Odzwbg4n55xD/3713SPcs8/dd6cvrFWrwr9q1ao1o6Aj3FOjN/I5M3Erv5sau5NJYDMITBax8X2ec4/j7sY0n+enJ1AyY5lO7epMC+MuWE5/0l3NRji2eJ0a9XdeOc49Rw9ex1AQZka6/+wE50+iiCz6OzFxJ8Z5nZ4ej2l+n0N456Ghx45z7uXLb8Q7V9+OS5dexZi9Gn39fdHU0hG3oY3Fi2C++wofJnJ9kDyzy3cVtXHhgbPR2ooLtrcG/07G9NxEfOOFr8UXvvyZ+OPPfjrefvOVePON1+LO3Zug/cVM2DLYXIvhcU3K0dMno6d/AF5BXt/33gc+KRRUQYgmVBjC701gmUjCugj9fWalteEONOPnNRdMjhDYNiVGvzbtlrASCCcSsdiGBTBksrOnTqZwy5xaumRknjKv6ycUDv7D4lfG1XcuZzKO1an9LqPKHJMWx/smE+vyFMhHa+d0jgVimppqMwKvktBqqUyyjQinC57WgZAudkl/TkmHsC6CWoJIp86c5fs6lJPopshp18CbsipcFxkND1vhCVQi6rHdtC8VBkJeoD+VBDAWiK2isQisad15DRUxSMK6Eh5aCKJCmUTMV7Pk/P7gcSCw0ttc+33cMzMuDQBev34DS7MWhw8fyUF1NZ9owlWViU4SfOzG3Tu3kvbWuTSmoC9qm02scu/Mt95+KwZREq6QLNyiQkFl+6C5C7zkC+Gsi4pGsWpuRuxWftVOidaqnEAx+NnLjMHGWpE6bqrwrVt3UlnZP12xp9713sxGtObC6sx41FioFRdjz+xArqGSEFGIIr7xjVfioceeiHMPPp7Tjb0Dw1FmlqVpxvBiNQrCbMum5o5oa+2J1rZ+Xvuju2swrDLdybO9oy9aWrtzOYGVvNxqMRd9pYJDsXE9DYbPnCIHausqmeNjhN+gdW4qnNOG7hpWz/vmQg4wltZXyUrbKC13NTeo2Gh6NE/34rS0vxmxCraZnS7m6ujsjdYWt1csFow1NnXwviurRYmYOnjabmtddPX0pns3i0JykZw1QV9541IG0R0PFw0WSEIlwT9ZqawOZbkTR48NRU9ffTz/tU/HP/yH/yC+8rUvxsXLr8U4CtSCuC7etMS/Lqm0NIBpzolIwtoevUOH0DU1uXoWpa67ABP45H2Z/i0KIzlZxuTPCG3h+yI4arAdhBVos7+9D2Ra1BmGHz0X5uKvEqvgbuI+N1a30qJq8WXOjGLboexaJX4g73mWG7Wil+5ybQCmAoGyhoAk4OSMVksD01L3dWK5iN8hZyAIl/9quQviaZnTuvMikkCd5Io212ak74vwpPblF/dMcCFMQQbcrcyMxP/GHbK9roh1T48SQqDydE5fhaWS8ffiwWDROlpEF7g/ChBNEhUwnUVR/D6P4d6Qmd+4dyXIzT+TkfKP9znLwkX5me4UCoR279oH3peb9aIXwncO7sbmGm7MOuc5g6CCXuf+BpUdB6lrnQHaIsG9L510X5E9g1ycs4siWAf55DRmjh+X5pm0zldALArZ/Tnc0MdZoFwTA/0sKWciVLGz92Zeu1E043JmeizTadmMY+lq5U5juJAzmSp+D0vorJntRglxP6djZVKDmw889FAMDLpSsi3GZmajpJC38bmrP2oQxmZcrHaURnPXQNTha5fXd0R5XUfUtgxETW72O8jxQ9HceSRauo9GU8dwdAwci87Bo9E1dDy6D5lBeTy6Bo9F7/Cx6MPd6uXZDdrqPsQxoMreQ8dQnqcRFo4bOBo9Qyei/zCfh09yrRPR1nskOvuPR0c+j0W7T67X3n8kWvuOcAxPk6xAPz381sl3nb1Ho7WTdt3P0uzs475c199a+L6pbSBa8gmi6jmMi3U6nnz8ufgzP/AT8cDZx0BqSxi69TR4OaDwq9vzKUDl+9b8dN+X9dyI6C1Qwtee/3L84af/K0Z7Ed7AtUPJy1LWri1pUBhLDXUdfFrHay28mtsr1DXCCLguG6Zwc10HFPZgYBWegvFlauUwp4Jozur6VjGYCng4TWSUfhMmMBg1k58tKbZXjp8E8+/bmCqsH0y9AROurhuJLhSOTOOGrIrF9i7XCINeMiBP4GxTWyO/bHFvNccWbUV8IMAWkNJjlW3+pdXLB9dTSZgwYnGTNKJKotqHD2lVuZ9/wrMM8Hg+59lrzzWOUo0CKZk8wg021jYgoK4QQs51t1YXgJOjEG0jLbBKSCTjde6rhnzqeTgv7auDYb6AsQWFSyEsppI4do927KFEAii3r3sAWirDrXJdjH8ppFwEpaKgqnzT3YBed+9eB53MRj1t3ZKugLjyXc7dxyVzmbhPlS+KbA9lVVFTAg7RD5TepvSgnXltVQjISRcoV/kg8Ptww14+oSXjvM8rHmTsiSqgxTbntPccwkZUxTZt3OfV05263dh0zC3MyvHwRqlOWkInDQ6P7o72KAMJLc+MxC5un+OTSgI31XVDbfxuSfpdFF1bS21890c/EDfeuRif/tR/i8sXL8U2PvjGmnVDDI5a/Bar3HUkBhDaQ8dPpv/c2dPJdZpAD86QVIEYXGW6jwDgiwcoswwEUV4fdZWgCWtIVLkdQVO6NZXVLjgsgfoQHp4uiHPVqEV53RavsoLfeFZX4mIxpjXQpIpBrua1ls/FLAWKjmPquU5dZV3UY+TqoHEl57ibV2WVryBVxqSmtjHRqLMJBtSF+S51z1gU47UBbdcZ09UtEHepKx585N3x4z/xE3HuzAl0g7ytgPLEjXPpeMpuylFRwu8bL34zZueXZTsEH0MFP+xg2MvKXARYC9tg6LgnnUROq+APUXpOtuYO6t243a2461u4j8hKBXxbaHOX/mwy6IruHtqpjMaUoRgsXCIfuRPxJt+v765zLIoChmjr68l9C3Yg2C4CtIOV3K8uj70qpKS2guN3cvt9lU6RRHT/ldbDJsUfjLnLeVrMOiCY99hCYezQaOSJ62tBEQrOXQe1bMN8B88dhMdpt+XFpfS36SOEcYajQC5lEMY4iLa1yld+9ylqQfSipbk5N1Qx58DCtcYnqiDO6tpKuh3NEKyuHsJyktOYipmKSiWAtOdrBfcyy8G6FVW0yYkpdzGrQ2NXcY503Ndib69x7E5U7MK0EA81xHFocAYO7IUIImhOIzL4rtZk3HgFEXCtcuhVhyLrAsZWoeh87qPcKkQJaPxypLkKJVNt/IZ+KbzW7Kytx/LTtl2hPbRUOaLDUSplUZIx7YxRfpTRDtZDtLXLODvWvu6CCmUun5aWc1/L3S3Gapvjd2G63IKOe4KcqlSq3CtANyXGvlaXlPu1lkrRDmzdxsJtWDhmdYXzt3MmadOaB0B/Kz6r0F2IV7G/GedODQW6InZQiK9+/Qvx+re+Bg3X012cnZ2NxUULAm3wGXOzg5BVtuF+dEcd7kYjFrpj+HS08ewcPhOdx87yfjjahoaicWAgGvHtm33tw2p34pK49qIdfz+fvRiq3mhobwWR4KI042o0Mj4NKPB6aIBA6WIZZFWBGIjf5ykNcvZJusMU6Sb65D29hMsZf4zeHgIclTscb6yH81AsqXhQSm6jmTt6Q6valpaoa2uPeqclW1qjvrMzHn/qXfHwmVM5ZjXITHX5RtTmcz2ratdX70apai2a65Zjf+123Hn7m/GJD783Tgy0RXvtXnTX7cXhzto4M9gSJ3ur4/yhhjg/1BAneqriVG8Nr7Xx5MmuONvBuE6/E7vjF6NhfSwqPvTg4CfL11ejGkYuZ4DKGYgaLQFWqxFLUgfftAAh+90luh5ogrCWYbEr0P65/B7XY3fdqSQ+8L2/ybxri8vAHpQLwtbNuX3dncmgAAw6Z9UhtDEau1TTlNrXcud8AwPuZzGRjtZOYK7lxiEemr+6sgENXlh2Ts0MvAT53FZBvX79SnQwsG6sY0JPBQKgT+lAKNW6S9Y+dNs1bp9ugbkV7k166Z13on9gKJN0TFoxgMkoevVYXV6JmzdvxezCIj6ji3fa0fYFcxRSh0DxTvciE6IQWpcPlME0Fo91ya1IbQUardG3lo6uKK9BQVUi2LwqsXsQ0o1UdAPQGxr5VI5+Z9JUWUVtCrExGBOTtNyjkzNx7eY7cezk4WiwtkCTjAwiqce6cwlVRQXWenZyFEFaieHBYRgXilV5H++LMQCdvXnxtWjrcjerPmiNksHi6KZUoXDNkVDJpQJEu9dA7O2V+XjzW1+HF2rxzd2bwV2/W6O1qT5WF0bj0tsvo7NcxLUf71y9SXsj2rv6wk1vnKnKaVH4oIzx2YJe29DpyNFTuYzcWIs7njv9yJFx8tTZuH13LO6NTSBiGBDGp727J9q6LcBbgUEBHYhYQAqYeQRSl87hhje4Nu8SuWmQjIOJDHQjXV1sspebLFdDr7oGhJNnPc+GRrff41nfhnFoj6YmF2p1RnNzETtoae+Jpk6e7V3R2NGNkvE9r90ong7aZhn+9s4o4RbVt7Rluf1GhNydzixa5KuB3ozjcO9671+CrxF6tx6sqMDQ7C9GfdlSlMo2olSxgWwuogjWomx9MpYmbkRfa3WcO9wZ54+0xQPH2+PRk+3x4ScG4v0PD8Zz5zvjfQ+0xQceaotHBspjuGEznjjSHO+70BcffvhQvPdkdzw+3BoPoBAeGWyIww07cay5LAZqNqKd+x7qaom1ufG4+87rsTJ1F/y1HmX/558+DxIpz8CMi6tMvDFxSANjIMdEGDMit2BO4VErHTY4pn/uSjGJbqASRJyDA5vT2fJMyV6DOWvAfGpe8w305VW1MotrO4SwOSWIhQIO8L4h3BD2zr3rMTg4VEBLLJmBxka0a3lZfQ5+Ga6Iu3fpEginXKzyxqU3oqcb39UAE75xGcJfKrWkdeXG3NPtBJdjavwu13AwTNqSh/bjy1/+Sjz82GMxOHCIc9uiDQYwccZ1AFtry/HOpTfjxo0bcfzE6TjiRrgMtEHAdDIQOPMZDRKaxureG876aEmEgLdvvBPbIBT3+VhY2ojTZx6M+pwNQInlFHAtCkMYKLJx5sZ26V7Qb5RMfg/zlOkOuFJv/F7MTI/F8y98HSj+u/F9H/++OHHmUfxrS6U1R1ur9QJQKvzvVgIj927GzRu344mnnsXvLwkUuEtGelCAi/Er/+5f4PsOxyNPvydnSNwZKvdRheYiJ6dyRSY+dR+c+/8n/+h/h9bd0Qyd3Idi6AiWurUjllESX/rc74RbKs7OLsev/dp/y6y+TqxhA25dY6Pb71dDPys70RaUuW7GI+fOJWraQkGY07C9vhjlO9vR2jUcr7xxNT716T+GF5vifR/4zviZn/05hEorjlKGTrohCr1BVnlVhCJyyiAsY5IMCTXcMSxdT77IZDiOy4pn/GYCnUVX1hknjQzDxlHylzkx4Go0ncjU7M1yUM7ezgr3Fll63v2cGa0VQu30r2ud5G9XXmqQKlHW6cZyD/NHnAE04I5lRYEVrqg5Q7bBuFiFKJr7GlWSK7zmzo5tcy/bJeTCdhvPAc2Dym2zcTY+JvIM3PN6ZMvZu+0N0e4e7gz8wD1NjXefz1w7xWeVtsbDTXjcaLkZZTe5sMC1t6EiRq21Lcr+/Z87v286KXfJE2RK9wgoA2q7ArTILNtFgOtzatPtwBpAFlbelaGdAhQ2HkRbc+UYzOSMhzX5XGSEi58DVAg41gklkbMTe8XW6fpsbsrjjILpslyUjjgLwhMCqLj02/Z262NzHQRThbtisAbGEI1YCk37quKQYG5svIs0uLBHEF+FcDSgpFbMW9hcj462VsbUqttbWVDGNQ4uVRc5KMDbG7hU3NNt3oW425tLtA0URF9UppUVopRaXqtig0HahKvSPYDTZVJ5RmawH259J4RWOe7uYznMM9mtot0MorECrqVAm0dgQAkKQhtYg3OrgbPOGmxsL9EX3b9dBHAplpZnY9LaDiiuI4fOYAW7EaJalBuWykVINQ2xBn0Chl5dnY/p6dkYPnwSPxjlaTXoNfx0mGhjYzbeev0lFGtj9B66kBbO8Vfpm0sirYw1uQIzS+PhKu1sL8a3XvgiYwjta93YtyVq8JkbS60gws2YGr0UqzOjusrxxpuX6At0g6lruYYxnr0tlW/hg0PA6OrBUjO2mbKuoMkX3NeEp0rbiJ/roiX7V1ffEseOnuBajTAUSgH+lNEVpCphP33e24enoKh0c6pYgUXP0daiRKICqtPoLIYIg26mYPq9PKcw2+YyLLrKRc5aQsHr9wvAykDMVfhyyoXyqLLx4Xhb5lClagaq59ZgNEw0U6BVGhrOzEHhPGcTRcWusbBdiJFfcz6qAbfDmbAtkKeBcqeXa2oqIrc1xJC3NNenwrUsP82CpxrjzsQMiDGiu6ed67gPrSt8lRnUHcbReh3GJjZwc1s6+uDpnZibn0u5chZlftEZDzwIlLkK3SXlggA3DS77l3/+/L65EbSKhkLstPZFgFHY7lJdBc/pOpVBHchB/9ldqKXSDq10fhX+jdpaqxQV50gwi6caTKnWv+CaFmQxn6K1tTUHtxrKaD3XVs0O2wWSM8C0oampNa/tYx2GaYAgbgEn45raXFdXnhAtsyCr6ml7eSZwGTRUmTnyOygst59fXZiPHSxGJYLQ2t2VihAuiC18WqPpuiQrKD9RiUKuJZubmeP++wwyQl2LZUGLm0+fggtzq42dwnXJ9jqWTGviVoMOtIKUORLrmzl4u+YCwLwiBsabfmzQfugM06jNjbeYGWoxWycRlhYtNqIV5740NdNwuZebFplT707ubu5i+GCHa7tWZnOb/tF+U8uNcQBvoNNaIiHbbwxoH0Tl4qP59aVYX9mNjo5WrH8djIXVcN3BMmgR5YidBUmWaNsmNMAlo425qIk2NTW7enCBMcbUek0Urco4cAdRxdAJt7XaACNCDj85pZuzNbosugMohZUlfOaGBpTdWmEgFEy+d1ySiVVMxSkQU4tczCT5u7kmVoWGNChUZ7PW0/q6zkAGd4pSV09eVYE7a6PhaWYcRH32SRfDKWnP09I3lqoRJGmqki/akSgZF293F99fQWFsRYO6bc6SGQvzYdBVxKjgZ1YqaCWVj+hbs47Ck5/bQLjy/QbjY0U2lYWKanXJok4dmWbgVLl8biB0fdMi1Cg6eFZjrEHV8K6vG6BEsXa1cW20A/d0da0Jj8W+pKJPA8gqQlTTLoiyzPQEDQZoiPEvr26EfvXR2duHUqYfKOYNFLc0McFxbhl+ZVx0v5wxU3mU/fv/xyP7K8trXITOQliLT9TWAlMQYrWkUCoj+SIACAB3QDTr8uvr4T+JCmis0ynOx1uCX6JZ3criKCILraRWvhECuZu0ArUDIRXKA2WQkI2uydAmcBR5CHzDucXMRWGB6kugCdqoLst9ChlELcImQqlWFHp6DQVaGOms4RKE3gR+dvUN0LdSLMzORizylMER3ibgsH1x2/k9lJvKIdctcO1Mtb7ffhWHroTWxn6pDEQdm2vASr6Tmc1qs1y/U4wl3BIl3fJ60kbIKhxswZdOJgVt6SsbGC7m6mm7jMc9haFeXwbK9GnRHvRRIdtPMw+1FkYQTEOXlirexQU3z0X7V4iLGBeV4MoyQiMkDQYd68pxRtUbm8xQtVAOVnkF2jPebR2lFMJNLHhFJUoE5ZuuHeOhm1AUz9nOe2t9RZNmdMrE3secAoufWKi33gAf97WWhFN3pos7fo5rpoOrDOiriNW1KFrbapSaKMdNkVRedaAVhXkf4+A9SvUIL3Q2niTPOBugtfZcOgwNilRwuUl3zxqaCvIGsNvd6TRL0kTjpALZLUcTI1iNuDAMYI5jgTb4mrbnRlD8uXDMMStmt3Zpm7MyRdFjj62GHttrttGtBe5bcg2GaLfkLJITACjIluZ0j3N2Djk3x8cxV17cBNqCOhvu10Jf92iLylYDIIpX1lw0piGWD6WP9Ms1PTna8A19yDwk6KErYlGlDKJyLZ+e5wK0Ctzq3oF+fl+PqemJNH4qlprG1kTHc8jIyspS9qHsH//Y+X1vbCWbbayGO0C7jlz4v4Hgqa29ifttOgNg2TPnVTdkEBpjBSsb4wxArjKk70IkgCM3LvaoNO9BxpKJ62i8mpIPdJaBpVMy/YGrY6edmnNAi9RlDoFgB4k9RXKVbourIIv25SpTrqMSs61aEhti2vX+LlAXxjVZR62cSTOcuzrn7lZYT6yhmwS71f0uzLhjrgHXkvFkJh/Cby1QWi0tC1rWdtnmjIswkMZfRFAd+NjCRwffBTbSZRWGz3UiDIPCvAN9vLZl4GgkQlQwlwovSwLmcQ4s90bgMtWa37WEJgUpXSpwhV66yG1aYC2q6Fcl6fb2jlcW1oE+0qZQQs4goHQZfJWDFkSFZJtk/tZ2F0jJUCr67Zifx9Wx5VxD5e8YinQsq7a6sp59dRdzmVrhlHa6SzK7xkPIb9/tzBr85d6gBVQvxtrjVfK+KujykFvqr4mdUYAMdNJDlJaXgbMSoaQAw+zyJuObPjTCto9B8doZrISenqHgq0gLPuFq3N+6FioYNwyWtnUoE7N2bUMtvomrMzfhL7M6VUaFUtiG93UXcImgcQob9Hf8PYdbZpscJ4VRei2jOL2/siKMl3EUZAUb9kEZgmg5LpEUfVJx2U75y8/eQxpoeEQXGhTbm4pRwebYnMmjq3QrZc/zDAPk4kOMvzQwV8VV0LyF3+nrLgaGvuqGuCn24hJKGb6w2rZVv83s1RCp3Mv+xncN75sXoDYUHrl+QiKnb8UgZ0ScThWWyFellgZxs4ShNFgrmWXthe/ceAmhcIdlmbgV/9+lu0KwzDCkzWpmrfyuEFFn0UFNTStcLRhRwdXX9PjcDJjvM1gks6pJtcoSl+tm8lVZVQqzCUWdXR1pfdwEuKy8Ka3ANkrKPpkI1CQaWTdtfIH2mljCYOKWWCkplxSrIGAg76kCkx4KlgNgYFSFB1ApBhaGNYnLEuiuU0kGR2GITMo9VyHgeiaqOaOTtGPwpJn0pEEwuI4AA6pV46F7p5LgIsmYFm2x/kIm0nCeNR8VAKcCjfjpi5tcJcMebIuQipJ/tl9XRuuopUeW8xgZTiVl+rt0T1cL96W+wT4rnPTL/BiteV3hfuSKUc53ERAyQN8xJtBMF0WGkrlFPabzu9+G/KTycJtIA8cLWFIRhIjFdvmd0BuWTiOkoGthfVW5NdBui9N4nRQeniIz08FVwPZJI+ECPHnUz03QxnHx4W/6/h3t+OnOHGDgbLdoKJUSStOY0BJtd6xl2BWEJbNuad8qx01OTuaYq9R1k615Ku2ktZXkFX4VUs4Y8V5FKS8n8fmXypfrppGgv475bio6BZgDOMh7J786ftBYnvZ3lSH/0QdjJNLl/nW5hnwgvZUJZaG8koHxWO4lf+XUK+eprMyFEX25wra9u5draOGUHRQHqNxp/zu3bzO+KFnos4n7v7zsxsxuHsxlf+YDR/Yti2XkWp++cC1kUBrGZwdNze/3NtxGKvwGILMEFgOihsIwpdV22am7MruvgWXBnaefnR5LrZ1TYA4mDKcicMmq2msFptIa6mvrd+1sY+Hwj2y0t3SfSQfFuXe3blfNZho5xPE6Wh/dihKDWwcicJZBolcDVds6+mNmehqLvAwDNWShXRVae2snGnQWX3yB86oRchcbIXDcLyGsfbJ/DJiMvbK0CiPj23LPmrrCusgcbma0C7O0tDZmQNd+aO0M1m0yQAwHjGJNAxSiwsJ5a5yjkBhcU0BTW/O91xVKuj+I95H2WjYh7TI0klm1sCorawUUSTLC7iQJtNLlUDEooDAUtJa5ZUKLFGvRXOAm4+qSJFxF2yUteSpUxo/qRYUca3Tc5CohqUhK4ZYhHRTL4Js3IfOLROYXZlPxadWdnE4FsLzIdWgG51h/Y5N7yOMqHBcDah0VbJeby1sb+P26iRoOx6CKc3RfDVBKt8xj4XvT9LWM8of0KtYe6b5CK34rqoqpxN0SAhTIMdl2PtuujPlwjFBcN8d7p1JnrIybKXwKW1pjX/nd6zvmXiMvnsLqM/8hB9BQ1w3FqwLyIVJSEE0VyNkYzskixfye5RS5dlr9+231HrbLq4uYlTuPzfjU/TamoUQWEh0pe1zf9GqToORV75H34drWyBAdcgZPi/YM5VT86NhYGNce7B9I918+M0h/5Z1LsTS7HGvLq9xnB36uQk4ao+zH3jW879RTORfjXkkIGSebauslghqLxmbXk4A03obw0U6rsYSxGOHYouFnH3wohg8fi9HxyRifmoiTp497Znz1ay8mc1oOXcRRWaHPWROm5MpszjIkzA5gHQLjfYXRBpJsSh3CP9DXyyCLGhC8bMs+QoWLAJpQ0yt801NTyXxuWqPbND5yLwVV7ds32BfjE+MoNVDFDqjBHaEgiIOYKzW5ngrJQFYWooERjAesQDj9axWZjCUf6CZYTzAL0JTvRFszvrnQHyThHHgNlitjCzCL7c/U90RqCqYzNFIRdwfmdhpaevKRfwwzv8mgohaZ2vslzaBPgWAKOJkWB0WhRXcvV49VjlX6XtuHY+R7UaGM68UKhc+Ay+hci1slA2ZbGd0cZ+hRgdJwNa1jL0pwTGRGXY3FhbUMcuY1OUfXZUdL6k0LDoJmjmcRW9HFsb5F9pB72Q/HRHijtfQeRuMVlFxQxrGZzo8AeS3bI38mDRkjkU0Rf1KooIctp28Fve4LY9KpsLwF/JaXOS67qPSqZMsZR+lq9iKtcOxtDRf+E4GXVvA5POFXKjF5xL7YdmXC36SB53hfjUwaFcY3r2UfcnCKNokuPe7gPtLO60qhdEe8kbTiGG5RXM+v+C//7n8nrxjolVYFpXhyTeXJJfmOr+h4+PBhFMR4zMzOZVtam1szbnTtnesYYJDp9AQoGJ4GpdVC+7aWmujE/Sz78MnWfTf2qK/Xl6fzUhwiJlPRUAfMK9oop0KTyBxiYxIVMNCpRWHQ7Cg/1jU0RWdPL7/tx4OPPJpTOiJFF8RUVTdCqIrcVHh11eXkSwnrDBAZM9BqHCgJBVfLUQcaydkHmEmEoGV10BgKGAbLw8Dk3DQWs6e3N9N3p0EP+uH9/X2xOD+XDOaS9ca2tph0aTnEtWwZQ50CtcH5phlvrW/mTIkWzFWsQr95IKY7QbutnLBewbBdBnVEU5iunPq0TFq98Jtrba7OR2cJ353jFAIF3Ck+UZp0TauQ410IcwoM7XdwFWC9hbQanKvVSOWtZfMkRwMGzdWxjI9Kwu/SJcQPNHaTm+Xqs3INA4YpRJxsMIx/xdP7eg8vqWjzuwqgimPVNAaMcxqFe+j2yOBavELwRASFgBp7ykCbAkAbsRepUFxsJ1JU8BVCg4/6+Y6FClLr7oXK6bfXVubcfkAFYZttWLaTpuU9OUBRM2hs4pnfZfCaa9t/kZ0R/PxLZSfk9hsVD11K4tlOL13QQwt9QBvp7Krm+w3huOL4lAHOF/3spmWGd6CLtCsULf9sG8co4N67MDKFcspAdN5bxKGis0Xc4v55Kn5/z6A1Y6jBzn7znwoikXpeny9piGOR16bfKgkkkvMLg4lmTV6x364QdsZDY3b33r0YGhyM1Y01XIs7jNEOqLw/5mcWY4TPzsDVCcfL6tJ9Bh7HqRM9KBKU/PuPte/PLS6jdaqitaUuGmqELliv7DAEdG0BvuceI7Xt2gwaAz9gL+0hDOHAyIhY5XOPPhj9R0/Hm2++nYJ7HkSxtV8NxD+Sqzq19A6OjJYBGc6XGgqinVZQ9A8XF90jYyVLhbuzt/s4HHQ8cx/QckLIelwL1150dnRkcNA+nDx5LCGvATXjDW1trfjkRa0EDZ6RdGEql8oBTd+fhwORVnR3jcFaz+NFI2p3ffgNX/FFVWaim1u3buf7hpYGrt9Af+txB0qZxGJuwsXXXoqle1eiVIebVFNHX7WYcrt+d+HGySj236G3/9lAac69fSRi4D1yx4PfOUfGSMjr4faJy2qdD5jcMZOXPCWttFdXq/OQp0VfHgdbIRBeR6EphMVXlZdxlLSynqNh8GiUj7/bJq+ZDMw7x97raYXTqmX7djE6rncwd2AjkV6WSUMZCIGlm9Pp9tM4QbZWQeSCqbS4XgbFaWNad2njg+89OgWEPtu/vCff58/+ynUO6HZAkyQIv/lZI3dg+Pw+hTe/VwFJc0WO71BWtvXbj2/fg0dxSp5TIJRCgA9ei4cHFO/kK26UgqxL5uNA6D2kONc3xQmM6n0FVIyx3+qi+caZv+LhmBRoLI0JnzXY3f39iRpGR0ZjqH8outv7Ygz0cOfeaFSXStE1MBCrGEKn5ndBdxO3b0cZfF5dbmB+K1a3pc9u9HRUxtETXGsLfnhuuG3fTLMlrK/y0tFaH81N9SgJCKDlywbIGDQWbrVz2RkYz7cGU/yuHFj6fT/yw9E+dCKef/6bcXT4MANZEz1Dx7EoDUlMrZTCoWuRVo7zZQIfEqEIPBplB+7AVMVO1lU5a+D9FOSDgRNeq7F1CWRso+kyjoypsEpcz3NgdAf83uXr+qS6JDJBAWtlJq7LfYWuoiob5p+DJxpRUTjOGaPxDYd4Hd87H+5XqlZhpz7/Fz7/x/HS81+M6o0plOxGlKpdzVr4nmVVQEruKaLws68yl9x3wGAHzCcT+N5gcTKurFDwDg9RHmLBmNkHecrfvFQGxHiTykRtoTLme0/dd2FecVAyrlbdu6oKEp57G15lPK/nVGrqGE/hs9bK80UHGo5sg+329zxV5GKylsuwi7HLe3BMba0BRl3IYj+Wwk0p6JzXyJYUn+2/v9s36X9wTPHkSH7zaPmpUE7F+Y6p7fOYA0EsxrhQAHkUxzrWXt9z/6Tt9/vGd0krL8KjoG8hkN7VGb1MAedYfzu4hw/plnS8/9lLOHrZRj4UV5Rvof39Vx+F+3L/HtmHoj02zGt4Tb9Xhg7Oz3by5L8USdc+aVHM4XGXNdMCahsbo7GhMa5fuxlT49PR1dkTw4cOxcLcTIyP3mO8RcDmhjjTtxctyE5DxW709dVGa297zAAgyj5ysm9/Zm4eLcQNuZONcKrMPQPra4Wu68BPEQTEAFUkmTlORtQayIcKbk19dfzIT/2FKHUeiRdffD0eefAR3I6WqGtqdyIrB7ogVEFUo9V0MyHpAYEyoOWx+OEqDLWp1lyf3Yiz1kULlULPOQ62zOa1zcmwRLy7jpmklJWiuY+MIEGNlnucAbwMcKEobIuDkm1xQDje+xukc5A9PjV1DpZDet/K0HcRSA4UTG8/qtDwTg0vLy+BMq7Hm6+8ELde+1KsLoynC1JTUV/QrcL+0PZkncLSKUxe50AapYXKw3sfCFLxavuSTRE8aKNiYwA20fa5r4UoaatwL7ac8tP1kImBoHk2/8HuXq74ni+yNAD8rDLwgAz6pYQUjJ7T2vwrmFLqFO996P7c/zE/F64oY8v55lTk/iD3obH3qqty38913Mq14nhcjGwTaKJANzaheF88VJZFO/3N73Pc+VnekLmzrolt4Ev/bLP3+3Yb7/cz4wYcXxyrwijGtVAkXhvKOAZ8KNyWbE2OxcH9OYH33s/DvM/93/jR8cnvbBdfpAvjWf7GMd6juIgP+YaX++f6mtfxXO930If79E5lxmf74Ngmckh+4Eoe42F7nMNXm/yujJw4fiImR8fjyo2r0d2t29Aec1NzUYtL7XR/c2tLXL16JaYnpqPUgAxi5EXn22ucD9o9d6o79ir3Y9bkqo+fHtifX1iIZaCHJFQb6WvKYK0tNdHWXgPzQ3waaGajD2sgpIClH+ky4c0oNdfFj/30T0d5aSDefOtWPPfu94Xbr7mS0HSTzJO4TzwFQP9120rJdFILb/zBqbr0s7i+isKBlGgKkYSSSFoYUUGuuKO9Jq04XeoUpIrB+XvdA/1aEYNKxM9eXwYrBE+/+U8YxEE5mOo1mGQNBqfh9BF9GIdwLEzgcYC8t32wXZlU5ZNrmGV68/r1dJ+WZibjD37jX8X02NVorKONqEr7kJvSwlxJSW4ukxso9pH3L8Y+r6/ykhmklUzErZMe/JqMbPGR7R1gJlLpDNHWNufb7/qaqG2oirnZ5VhdKebsRUgytTMW+v2iOWltuzNYXF4oJGMHfp9Tt7aHu/Euaea7Qsjyf8mf9PBN0T6VBB9RLApdoUSKfuVn+SfdF78rFEReE/jimOZH7uMYJZLwC03k/esXPx8ojWIc5Z+kmwdzc/vgq2fl7/Yjx1n+ORBq2sn3Xtf2+76A98WxPuRv/sv3PjzXNjl2nJC/+Wveh2MPkN/B49v34b2/5/0ZR99/+97fvk5BOy/o5TO+k230XL70s+3iHz3IY4treLzvuQJKwhWq/YODGWRfX1mL/q7umBobiZHxyegZdCl9b8zNTMe9e7ejt78np3tXZuair7MRHGyRpM2YgYd7u5vj7JG2TGhbRWlUnGiv+6Qppw31lRmdL5VqYBo6gECucNLyiozogJtYZC8YcAbf7rupqXOyzjQ0t5Ti0cefiPXtKiDNUHR19abSgXqc46zBLpbFufH7Uek907n1U0EHpQauWRlrq2uZm75G4wwg5VbyWGiZWohXRPf1VSW0wTSn1hoQJtuE4kAA/F3Fsbml64IroJLiHsYhnDr0ofW1aTIULxAdQtwfvH2UE1JOs8tprwG55Pn083KcPIY/YydOX3ohp6usheB6kjdefz2Vy4ljJ+Kbz38tJqdGON8TFWzcEwTAdivYvKUtJka5+bLrVrQkxXTadr43SCUyEC3oyxexFM/RV1RB0PJi2wJo1NjaHO09XSC4uujq74vDR05GV3d/sRbAuXLauoneWzH/gQul3qcHlgrIdnEf2yU9uW0iAsc398TgXMm2DRGkg26Hr/6u6vCz13HBmzRSqKS5zO174b35BQfnSth0XaCt1/A9h+TvUFw2y356nitfDyqt2wavmTNRtktXSiXL+Hl80ux+HzxW2nnNLRBW0ZeC7gbdi3FwCt/7eLxt9zfbyNPj7j+zn9k2+aRop4rF98Zh/CwvHHz/J20tzpU2tk0aSFdpViQ6qRQ5NttejH2eY1vu/6ZrVxwvD9kebuL7vAf9gBdE3q3tbYx1bUxOTMUqikK1O9Tbm3VE7uJq3L43EndGxjif8d9YwQ2uiJaG2tiCH1ZADO6stgWvnjzZD/IFmUqTahTI6c7SJ7fQHuVY77oqB8sVattY51rGsRpoWB7LawYasc78bsZl5kg44HRGBpCB29qa48lnnoqy6tbo7hkqNDvjZy4DNEyBtLx9QjTeK7gHml6lowLIYCRuQb2xiCrvD7NI+CSa1kCiKtZacWc83BfSZb0WDUEB5dSoOfy6EmZgGoGW+HuZP+G6DjW+bUjrDK0LZeDctmLAPVA2CgiNS6HKQq4qGtqm0lDV57QW6MXz/I47gFZWw4VcVy5fSmWngrvxzuWYGLvDwG5FGVY0IaOSkI+ChtYSLaxYwXwK1g4MfSBkMoQQM5mLVxkuhZjft3zlqSJ20xVjBFavcqWqpdza2wdAggPR138oerAi3T090dDclG1XOFaB/pnnQp8UJgWRfykkfi6m3gpG5CvooWnwGJ4MQ9KW7zNf5f44epyKNd/49HH/1Zc8l2d+RXsdV/uUJEiLWwhcjnsey6hwQYXGY3MaM/+Kc9K9oa2eo7CnUPPBp98n/XjvscbPvv28r3z9PftnG2yUfc7zbeufPA/uJyLITvPZMRMFQj4MQzHzk3LBNf1OY+Y5Xsvfkl5cS/rmNVPgGWfak/t4cJy86pUl4gFKSjrc71cqQDopzyh3Vo4SeenyGxRtaWnJCmE9nZ15rdUy0Chu+M27Y7G1th5toMzexlJ0gLJrue7q4kosLG/FOj1c4549Hc3R3YSRXQNl0Lcd3JSy7zvTsV9skS8UzbZlFHoTgLyIcljZKYultSK4UcPv9Y3V0dJcQtNAnJzO4gYgkaMnh+Knf+6vxKUba3Hs7EMIJYLlVGWZ6w6KPS3MYvP6hcshARFCB0VGxVI7FOmK0Hitse9lvFwfwp8s6tPAZAYO+Uuf11Hjus5qKOyiCGGa0fscPAZBSJ1ZjtzL68tqfpewNtsjszEIDIRtcmYkv+P6tt9pTc9xLYHrD5ySlWG4dCoWF9YsL8zGSy++EG5XuARNX3np+fjWVz8fFTvrUVdJP2rpB8dZNETlZLBUxKSCzDY4rUb7fNh+GcR7SDtBukxDTyFTQQfdKBlh6OgRENwu16+LwaFDKMmWGB4+lzkpKk2f65mEZQai9Rrcl2Euxsbu5joWq1q7mxTdzniJ42NOiHTg9tm2XIKMUKumi7wPFMJ9JraNuigJ9XlYiTv9Zv48NzuQgqGL4bkKgGPmePO7NMxrFs+DR0JtTiy+LwzKwSN/4T/5wm/zvPvjWvwKf/G/9PFzWn0EMq8g/fJY71soNgO2XqI40+v6ffFXjE3xmYYX7cljioffZxzHx/12+Jt09Pp+p0LK9vHeMfb7wvAV5xgbOvicSD3bfb+dnmN8jK9SaXJ+MSO4G53t7dHd3Q0PlsfS3GLsggYMoltsuq27My5eeSPHbmNxLVpwe+uruRd9cEMh0+RXQCHrNpbvm9sa49iRAc4FmdChXQywJQIrjnc1fFLf1uCXxMjVjDaEE3URnFapxIraWKm+iSCtOIUFRJZwqdG44fCxwbjw8MPx1sVbcfTEmaimQbtYyX1X0nF+zhIgFGbHqQAyzkDjTTbS/zVH3rx+U5KzejZPBUmCyXwezwlZGMYRMmbhbIYBTStUGzR0PMy7MNfBrEIfOV2Ktfdazoh4rpl7PmQ6A6MKq0HTjAHQTXmd0/LVup6ip3rQiTMoXkOkYDrx+uo6Fnm7sLYoy20EbXpyIhbmZ8Ny+maW3r11K7bX1lIAXYPi1HE5yjHXs8AUsiRsAONoIQpG8XlgddItSP4q4LTMJnhwMyMZqROL0dbVExOzC/ijR6Ov70icP/co4KcUC4tL9LdAaRZdNb3arQpc8m5dkIGBQ9HY2Ixr2I3yb4hVE564eE79ch9FyqdJQrbFpCzRle31KR/7/QHclkX4l+3ydxlXvvE3Wd62+D6Jke8VXr5g4KRhnsW4Z+wnj+c+9l2xlVf4Pp8cK4LwftKioBevfJduCNdV2cuX5uqI1twcyPcep1shWvQ9diTfJ5rh6edEJI6JcsC9jSDxVfH02Pu/+fT4dCXuH+sxxoVso207OKe4lv0t7knzQvO2Zdvz/OIY+cLvND4GIW33Bu3foC/2YxvXXrdZIe/p7IpDA4Mo+oVYW1qNPvhgaXE5llaXcTs7Y2llMbbmZqLEfZprKjHyXnczc1V0QbakIcii1NkUvcP90drZHltYgT2MXGNPf9aWqK1viorultInC+tZCKKCYHeEP2qjokOFEEsePiK4ro1fx7fdRF1WpeJo72iLYyePREU1UKd/MGGXq04qrJcAkymICqXJIt7HpCjTfQ1amZS0wftNF1cxPK4jULG4SMl1BCqDIr0U64/Lo1WUz4pFQEI8g5MQj6f9MGDpU3dD1jMf3qnKnJsHPYgEnF4VMTU2mQFabKRqmrTr+6uxponv4FDTU81v1zeWGV24ZRq18FT3yASrMOjHfVwtaYXs+bnZWGGgDKZOjI8U6ckqCXldhochUgB4lTmK9wUT2bEDaKpLkcKmEOV3nloIi8rZc/uGBmOvsibevHQN1zDiiSfeg6C4KdJyrlkpgrcGzHTxcKu4vkvkG5qLSs+dMFanzABCOnToSLS3tXP9As2s035X3NK05IFUXHy/t0dvGXPblO2hHb6mW8D7g+9TwPzM09dCEP+HV66VCoAnH+m77mVxjq9+l5/zujzzmgWtfG884uB7z7HIMbJDm02O0x2DR1JBFO9TyXKMwivPO2q+Zq1NzhMn+Z1lBqSA7T4Q9OIYzs/fiz6YOOiYFArF7wvlpDLyvcd5P4u2eXzxG+Po9WjPZn7HcdxMxZB5OJykcjOFfV3lwNPiwPZJhqngXpjQfB3qGwgrp02MjsXy3AKyCBroaImpufGsybGxOIuCwAgznvL+BjLg/GE5SqDCSlzIbH1Ha9S0tcaes4G47U0d3VlZy/J8TqU67hUPnTv2SYOF5rHTToQYCw4zCahyABk4rVlReMaVbnSGHjJuCXHXNrZjfWMv+gd6Y3BwAILtR0dnT1RWmHFXyuuIBrhQBhV9JJxHEC3PJiIwiJmIQfPNI5UKHTIqr+tgopbQyp2zFHyRQ8I+7qVQZ37D/WsqFDQtraHCYX+Mc7hiTqSkIFuKfnW1KPvvIimX8Cr4KoAiois9nCotlFXmbEDEog8u/DK4W+T8WzVoGwUnOvF+IpnRibGYmJjMVHDrBMzOTXsqgmoOPvSFrjJKAXVhdBjFz4UA8KpQcLeMVahdPIZfHTDHSKtbMLqQ0fTz9rg7Og1TRVx44FHabM3EylQSWvWEt/wlPVD8IoscV8bRDXbMhO3s6IG2KtaaOHLkKG0t6nHUolAXlpa5tsunYej7ylK/2E7ZzoM2pRLh6XGOTiEkfi76YB8V1Ix1qOT4Tl4orqHQKoyIKjQ+OM+nglgoguK6oipv730zI5HvFawDi7uORhAZy5s+U+h4pnByMf16BbKI64jMFFCEUyEFgBbWPTBc8DY08hhfD66zgdTL+waaPW/dwCH3dEWxykmBdo/S1RRwNwbeilVcvjVQgM9VP/MU7tu+FVwEDa5VvCzD39PfH8ug1Mmp2aRhoia4xnKCja5HAgW6NN0CSfLh7MwsfdlOQ13CaC1PTEU1161jrDIrmLN34YcK0GJNS0tUNoAtQMZ7GP5KFwsy/nVNrVHLeFfWWW+i2AunMF6Mx1OPnfykwmC13HUYfl3hYrBk5j0tGIxdRN1pLYxubUB9fZeKW0TEgbZoyjQdcon54FAv8LUPGXY5+U5UW5sCYlma3hiD5/sqcwjd64C+1VjCnI7jni5Z9z7+l7EEGNq8BT9r/RXMzK0Akbj3g997brYLxtOlSYYDXeiLL6MAXAarIrCdmbHpPVEm7qlQD8GynJ7ujgFTFIKM5zUW0dKz8wu5h8TEZCH0nicSUoBUGLLvNm6FisegkSUAXYJ7/dqNPF6l5MYrxfoJhQLiQ0rJKbRIoVEYYHSRlsKWD9rgMxUGQpLl+H2fxxTWzWuo2AaHjoZZs2PjU9HfPxStoATzFExT3xFl0Y4iYItw8959RGgJtAVZSGcupnL1HN08jYCKosnaAtDw0OFjmRxlRp7p5/bJdmS03XbQ3ANXKBUEfck28oOKQ0tpH+SrQthte/GaVjgVBkqFL1IJ0E/PT8Xid7zPACtvfKaAIz0btFMBdPHbEnRfFUpFZfbLlaIGs31vzEgFubZe5JUYxxIlCdsVWvu4ZtyG98t8b5R/CbquMa7ysJZcq67g+1o8NY7bHOdudwr9dnEu11Dgl9bgCa/H737Oa/Od71c5Pq/JtVVq8qQFX/r6B7JKlDyucDoWrluSrz2/Df46efxENPHa0tqS/Jp5Q/BwW2dz9HZ2xMLYVG5laODciukbhgowFmW4lVsYui3oUY5hqG1G0fBdNUjaTMyUiSoNofyJSoL3aAVjwYj85A+9a9/pEn0dM7Rc7ejS8S0+W+LNZcrusFQwLaNl47n5MhBeIlhezDlahfLIkb746MffE0ePn4uTJ5+KMm7q3hAby2ZzVkFM998o6hKYEGUdAgXN6zlTUATwECXcjBR4rqlAOqCFG1Gs9V/fsK5gsfBKvz8Dmwy+MDehOAjEhzUdrSOhYCdC4sllpAEPGJo3fxKPKJaHC7FcXWlsJEuSAdtc878H7N7aWI0lFI4CLQOLTEwLb29vy2ubb+K17McXPv/ZuPzWa7mj1Z1bV2N1aSHqGCAHzwpTGbDzMrShCMohRdKXh331yY/52Z98p/D4UKgyqeZ+nx96/Mm4NzEdr715MT76ke+Oj/FMOoGOVAi6UtLJdrleRbp5DZGMqxFVatZBND6k8pUWSwv4s5zjcTdp/+T4KG1EqFaXUJ7zsQTPLCGcjo10zMAw19OddLNZH9kHnv5eBCG55/0+3O88x4sy7v/OP8ddFKOAZHp4dtxX3tw/NWc6UimJGFDc8I7K3dwPyxIU47qDosEKQnNPLJVq8zvd3INXY24QkGsUKCGnlDk395Dl3Lwn7fG+xa3vN+DgEy/yW9ElFVs21g/Fgx8UtKylyTH2XZdPnpevG8xnod1SQE0oT3sJSMmYFyjYR44jdD5z4kRswot3b98CMdTFqZPHY53PVSZCVaCkMNSrCysRyMk6bvp6JfeLGrx+BJ7valAGompn5BI10haDbxpZedJtATT8NoivGQMMsLVbfurPPL2/srKKEGh9C6ZbZ/B1QZZRGOurm+FeDu7arHZxjanaJaGVxOacYtC0CJvxp//MB+PxJ94dp8+8O1O9o2IvGoEwzgrY6ZzGY4AzYAgzmrRUJAtJDgiukuAp5JTRJayJJZ6rQLti1KChluFg5sNOOjaFa+DafwOV+JdCY4bJSxf3dcALLb3jtgAouQI2F9F877O9i9WtUmnVJtJIAWYADYyaEOYCNKesDL7aBvuxBq2qqmxzea4ZaWlpi9defiX+++/+Nse5WnIWv/FuFtyRkdUPvqbwOBo0K/tuS5PHpIOaXM7iE8cprAqPnwtIz59KAvodOorVb22Przz/Ld6fjJ/9S38lFbcl9Fy3IlMuLMznsWX7W0lDYzMKpApDukpvp56zRggPx0jttOKOZ5X7WaloZOROTE2O525m1iBw7Kyo5HN+bo5+zqVRsbaH/dJCwizZPRVIoQNVDCKwol+OrxsKqSR8n+NNu/I9x0gFUYvnFcQo+p+BVZ4Gm3t6eoDaHVxXY1XMlB1k73oVCw1bPDcD7TubGCgEhPZs2HYMTh6btCyC8Pm8LwubXF/6mCeTi/nohG3z4tl+7mFdSvtkwDJnNPjSY+TjdFlVztDC72oRTGnh6lhLHeYskMPKfx7vBxWLtJKHk0c4Xtfx8PAwhudiLEDrDXju2JEjGPa1jHtVVHGOhNaNxLhtGsurr8U9sSo3iiGNMv3mmibM+V4D4b2tjK46slK6Y11dA4LBq5iZQ+lAn7K/8MPPpJIwWupYSHin5fTbXIS1sgxkRzuZ7gsp6LRk191wMIrIu1RxZafBx/d/8NH40z/4I9HYdCiq6tqivtF0ahGJjABx0GDzQHg7b6akezpKIOMOxhwUVKGtjCCzCIPVpD7sqHERIZiaOJUJnc4BgBm9pufYD5knA3BcTybIdRwqCq5Lg3kWsx8mW/nZdjmIu3smYVmhCLeIgReCWQ1Kl0QL5DX1A72XWZyeX+S+L0OzjZibm46rl96JWzfvxDe+/nWUC2hkfTV3hYYTUT4MBPeRoVMMbErxH0DZWQLp7Ff8ev/pQ6Xg8Qd99OF9t2F62/f4U8/EF7/2Qkwtrcdf/+t/M7paO6Ibt29Dvxw0oWLUHdzNLFeVchlWBfcNBrT4sAk1ukMyY4omt1U57rgR077TbQXqsozajes3cKcuMY6TOetjnY4W3RsQoKt7x8encznykqgUJSrJMwGIN6nsGDd7lYLlG55FXwvBS5TFw/cHD997qN/Y/f0MntJ/xtbNcPv7ezOQ7EUO6Gb7pbNIge6lAhEhdra3YMWtSVoWiytLjCMu1hqGBx4xSc0ZkvWcLtYgFO5SkZsC7ZHejA9lI0Q49CP52hiVcTFpZ/8YR36T99WS/ub3udjLTmTf6FMqBt7xmzVC1jbWZdnkZ5W7m1TrxlqwuZP3U1OTMTc9A2Kqi0Fck3euXI6R8bFYtu3Qo5rxqGUMjSXphtg3+VSX3WchL/A77ZIPCwTIe5qTU68YyfmFGVDiQi5cHB46/CdKYg8hVoC0js5sGBtIHxDloF8mvLR+okkbEsWpGknh7/rLAvzNnfV44okH4jve/554+pnvpJGdqYkMP62uLKfgCne0uOYeGCuw6K2KwKQoXxsatd5SCZgFc1veX6snYbXaLisvFIEDZZstia7yKixypmHDzMYmoAFPB6MQCC3DgXYWqtr+RAocosLz4TUVhtTetFXG0zIZlXaLAaGtxFXwPMb9JFUUFSKmBkuVr8d/+OVfQdHux8VLl+PendsMSDlw/R5afzWhnsV9ZBjPT1WBJVI5V9AQIZ6/+SiYzc8OYGH5CwWBMqP99ix9ftr80MOPxMTsUrzy1uU4fvx0/OD3fl8cPXICBeWskswQmfYujYqVnXswngV/91IxmI7ukmKvnwr4fjvMgZFe0s3vRXHSw2u4E/Vbb7yRjBsokqbmxujr6cJ3bkrlrzJ1WnUWy7cwvwwPraBAJjgfN1VX0fE0VqT7oxLhoX4oLDAKBOo4ZrwpaMHTthgL2Tc5jX5Lh/6+nujv7aGNHAMSSkGwvVyjgPbVfHZdj3U2txMxuGLYGhflvJZqsbCVlla0CO0mCFnFZm1P0Cb8vbNJ2zCC3C4VE71PxHSQ7clXOUbJa9DFdsqORVsZV9z15DOOcfQURn9zHxqFVMOgS3zq5KmYW1yIsdExeKwiBgcHcWcb85i7d91tvz56e3sZp82oQcGK7qanoCc8sIyMpoLhDo6disH7aehSEfBUYfqU72oqVZgqY42EMrOFwlzO461F29RYHUcGeuLCmVNR9hd/5F37DpTQ32q/yYgKTMJNBonLOK/sfG0ii1V99DWUgwnBCG8SzmknoDuM0tfXGT/yZ38wzpx/KDq7D8faJgLNQBqDKFYz6kcyECbvQAh36ZYg1lLUVTA+sblV1Le0XqBC6tSkgy6DmkvhwCdLQeRkWEeJwfGYIiej8PscCP1sIaU+6IESdEANaFmkxWt4T6+XyAQvTsbMWReUWjVIwClS8wi20LK5zoLzZfAs144bVul2bviX9m4bq3zvzq04ffpMfPbzX4x/8c/+OQp4O7eAN4lJmHtQIjDRBK8yEA2JcggpA/ld0cHioeB4bKEgiofvHSIhsDTowMoMDh+Pb73+doxPTMUPoCQ+8T3fj2AUC/Yam0pJH93CdLdMIwfurm+sZnq5CEf/WPpoQX2a12HxYYU978dvMpj3E92lG8C/udnpePvSW3H9+vXMFWlvNb3fvVaaU3E2gjIs8upmvYWABPdcYTzXYmZmBvjsjNJaBmGt4WEimojEIDD6Q3LnI8kknfIb/s/b72WdkAGURCI8Dkrly31UahnUNscF5Vw8itXBGajEz9/BldZdoPsYgPLoGxiIDix0Y2tbbrOwSntWluZjamIsFmZnYlteQnGm2wnbZRkF5EOeUamJIJyJE777UJGVl9fwKufTYPvAOCSyU5Hle/rB9x24TL39fbgPk7j6y4EJ3koAAP/0SURBVHHk8JG4c/dOJktJJ2W0GyXR3NgU42MjMTsznQY37woz2OckCu6blMkV0q4Z4phUWGl8pR1UAyEu2LdV0DtX0MVuBWHpYldDjxPDvXH++GF4Fzn96R99976DodA7a6HAadWKNFEvLAQHnKMkhG/O6wphLY1uUpEW02MzMg0jWS/yIx/7QPQM9MZz3/ExhM3a/+KMAvoJ5c25UHNqjbXoJviIXOxIAeuLYJRWwoHWsucKzw2tjhHs+5aGtnlcWj6Fj9diKtNainSeNslPDoLX8joiBsmk+yPRMk4BmRy/FAT6p9JQoCS613WgS42laG41pbkm3SIZTGuZ8+X0P1eqCvVgRjcBEh7evTMS/+7f/htcjdFYR8Gtri4jdFg2XTaYuVAQ3rew1CIMG+v30sKH72lB0u7guxxwnvYkg2W0Txh/6uwDGVV/9Y234uzZ8/Fjf/bPI6id0drS7lkcY8q3a2ZMJxch6W8XLtTq2jI0W6N/VYyP5e5QAhxfwFTT1oXOBZpxVkC6OCug4jCu4ypcEcNbb70Zl95+PcdAXnAtUOah6BeXarMEoLVARZTWprQ4rJtE+1Dx+nSMHMdVkJeByfU1/GLuNw1iEX26NmEEy6pSMbjZ290LgulnvIBLKgie0tPSf7o01qyo1nLCMyIylYnW1r5EuYHOshybRuuOYKjOPfhYdA2cxL1tip7OFn6bQViWYmNtIZZQ9stY8PGJCYR0ht+WMrC9trLJODmTx2ver0C/MAjfFcpfTkOrpIvhuKZpkrDyGK8qDpVUa1t7zOBSiPzu3buXMZfx8fFMnPNeuh/ODN6DBrqKZlQ6L6GRg6Ph6+J9VlArU07gNRUIfF0gCpQT7giYUamMcnhyY3M193PZ2VqOo/3d8eCpY1Gxa0Y1tFdJiCRkniJBRmUh06ltFJ5CS9mBwsoU03bKlpZ4cWklBcYAZxmQzFoJTz/7UHzfn/6uqGtEIzcOMJD6oRG379yN27fuJKxqaW2loxVoLnMYCiGXCaWZATGj7ApCWmwG0wFXuGVogz36xgp9tpdfULI8PEJkUDBKRq9xBQ5mU2QOUQlDlKXrXNatIIg+fGZmZk1tKkRX0s3NL6bFkGlXlhYgmOtC6rJ4ThuWRmIvr61GCUvZhHY3mCmSuHzpDRhoChjbEP/9U5+KKxcvQp/V2AIOqtwqgHkOYqEkVAy0nPY6BaySLr5nYA+OoY2ilPzMcdlLmYrf0nXIzvMZWCuCu3b7bixtbMVP/fm/FOfPP5grQQ1UjY7cjdnpEcZrMy5ceDA6O7oK2JxKqljFurA4B023YMSmtMAW8VUZOP7STjqpRDMeBRMoxDKeO7XpQmpZrb7++muvxPNf/wpoYZ7xt6am6ewgLhSDWb0G05zCy/KFWGy/k7Ym86nsVcbwN/1VUTq2KlX5jrbyqgs3Oz0f//D/+D+5ZyVKYgjF04AwQN/kpcLVSGUvbblWHUqrKCdnNbNCWRjnMnekirHqO3Q8WvqORFVDO32JaMUV7uxogUbAeGjS0OBGU0WNUfc8Kdt146ZlFMRCzM/OxfTkfCoyXWvzZ9YQaI3aJvRIe08/NIAHvG2BIsdTd1Fe7bVymtPQtMc2yxfG06S5dK7BlRobGUnl1tHZnqn1Kn6rybk3LJ1Fk0swnvadp+ubdFNqUM6lhpZoALk36+KruBuakauipMLO7grXWo3dldsxP3ojqrmHKsf7lv3Mj78nkcQuSEJfTctaWAeZpwiiZY4+8mbBUr/PFFM6cDBn7TLz9eX12FxFSDa3Y/hoX3zv9384jp98INo7htF26tByhHI9ujt7UmCNiGt5RQcWUZVJW9tbuXdxD2HiDgyaWZScrcWDcjCBGpqb81Co9S2TqJVWcHYasyJ3INN6uepUxeX+ATPTE6kUhJoT42Nx5/YVLP1tPq/lzEYz54gU+vuHowur1Nbm3o8dkbteMQDGOZwhcLMcrZz3KpXqgH9dOQ2qtbWPruGYn5+JF194Ppbo160bN+PLX/pqVs6ybQbOhH9alm9Hwnmv6DvlnD2jfzKJ/U4lwWAdHFvMAvB9cWAKby7DZyzQ3bG1Vx5nLzwQt8am4tTpB+J7Pv4D8Ex1XLlyNfdXWF6ajpdfeikeeeTxePLxp6OtvQcmrM/SgPq6Vgt3kZ/MZ5Vy92CxPYVgWKugQAC5dgUFrJuZxWqhRyM0LHx1A9KNsbyyGK++8lK8wvPmzeuxujSTVbRLjHsqbsbPQLRPYzvyhQjTp9O17lrl+KbbAO2yDgf8bzKdSXRuYff/+0f/BHovR1OpDX99IOGyysFzpJ185WvuAAZCkpZuWqSlL2hqQllDHDt9IY6dfzQa2vtBaPcLHe25XqcShaLiUpjK8dsRJmuCVPGLNmhvFpQ4heICkZTVQCOn5UWazg6uxDKQfhHFK20tsmvZf7cZcEOdnNnjz9d20EErz1EQg0i1u6snlWZu4yCqRoksYLQ02LkgER6oo0+V0MHtMN26zz6qEHL7SM7VpRbh+b3td0fzYg9bGUi+kx4aJ2hStgxCuhtTd15F1legjTua78Ym/FT2l37iuUJJAL93GWCnghKCwhAFrNV6w4DIqD44H4pAJa+84Jc5bbgLEfYh1mYsIZDCone/55l44ML5aALudg+extJ2MHg1+J+LNL7IeZDhzFAUni1znhDKAfY7fc2cDeFzLZ3NqtH8Xo4FcHAlmu3Rkgr57ZTrJ5zWwuBizYCqWMwtBmthcTqmJu/F2OidJLooxPiC1ZrdaCiRDvdTKa2toJkheGOTCSsdmT3ajsXt7BuI9q5erl3LYC2lP7e6CgMszGWp/KaWxhgaGITRsYpc97VXX4rf/Z1fA6HtxTeefzEVi8iJQwF4hbuU1oL7ptDL0FqDHEJ+53PCYR5CYy1iHpdtVVnI4IVSL1ZhIjyMWbqFXPcESKG//0g8/OgzCFpDXL12Len3zRe+ES+99E1oX0KBfF/0DR4Fzg5Gq0llKAqZ1mZ4T10272EV8oTLCMXyymoqNPNJtEQqSNu1tAzqQnhzYR5tdW1Je3sHdGnFKm/GrZs34823XorXVBg3rqfBq4MHalMZVKKMC8XhatssIeD3jr1Kg+/TRUqF4fhLoX3atx3/9t/8ciZROduhW9WF6+HsmIKTiEKCw8SFG4Wgc67TtxoYaW6crNTUFodPno3O/kOZV9OMG+neE/K3Afpc4g9ddRAyHaCEPPBb+Rbt2b4TI3feiKFDj0Ud13HPzjVcN5cluNJUtIUDlUpU2dHN3YQX5MPMKkYRORWvkpDvF3FTdaHM1WnT7cC1EemIIt0vw76pRHXRdKUyv4hnDhotlFbpQqhNpRJK0HOV4YLzCmSVbraxClFZ2WpszFyPhXuXkH/ahjzdmJiPjUoUekdvlP3lP/++dDdEEXYg0QIEyVVmXEhfSV7NBUkoA3rFgMCQ/Od9s3gLz9z0hafC4KY55kU8+OCFePLpZ+LRp56joTVo2G0s8WJajLtAX7ndeWNLuDfDpN1d3bkpq2slFJIsjrsOZAOmO1uxOD/O67IGNC1dwk/aaTqukDMz6YxOMwBGsucQ4LmleQ7fwYLVAAMLZWgV7Us3JpRP7lvPK8oPZWOEn95l/12f4uC4uVBvT1904hd2dfdhrYYzw9H1Ds7vjE9OxdjYWFqPWhh4cKA3/fCr167Epz/9e6CX1bh941aMj42nr48BK+AhTKBwpTVTq3HnhMV+pn/55ABfVdbOgOSwc6hHZzVsv1CBO068dYbAMVndZAw48MyZB+LCQ49HX/8Q1yiPCaDwt158Id66+HbMLy7F4cNH473PfSDOnbkQjaV2kFQrdDKDryHRIw2CXhsoOrNVgbvOsyN0Ctg8StIS/OayNDaAwmByrbYJWAZojVdpEUU5zj51dffAcF2xxH3v3rsbX/rSF+KFF76Z6K5yfyMrocsXKgEF10S76gpjPLU5dSvzG8vKwLS/8TTu8R//w39J5ClPuE9FWyv9YMxEOyoKg7ZFsl4RmE0lg3Dozjgj5syUC+SGT5yLEkpmX7+dp2Nl4LUON8Q0/HStUErb2+WZO7FbsR/tKJQ94Pn1q69Ea9tQ1JWqYtqK0/RfN8FUd9GNxZcy9RvLrDAbw3MUnU51QEVptXXuIGbiVLFTm0ZQdKqy5dQcC11OjZno2uExQVHDVijRYtlBTunDILsYJ42Mq459FKuWNTQe47X4vA8iqliNqdGLMT1+BYM6G9ev343r92aiqasvOoaO5A7qZT/7k9/xbSWRlY1FEVw8kQVKIRmQFmlFbFBWwkHFGidIn9jfaIdzyLmCDVhVBKAsorIbH3j/c/EgiGIQK6sVcrpMP+fOnbuI7k4M9PUjnMBYOuq+k1PjCO++cQIZUrdGgaWXdLyGz7UwR5VbzWPhivZEWDBjeQWFsrmX+fALMN4SGlmItRMuWHP+vxYfUIZu5PuquDs/G9euXY+Wxvo4dng4OttaYMqKWAWJ2M6c+WAQTUUugmlbCIQooRV0MRCPPfmufPp5fGom72eCyzKQenCgE6Qxi2B0x2/+xm/GN772VZDMJNc3uIqvyEBnQA3l4IDl9G1qg0JpyBVaawNSySB0t4hh8Lv/0XeJLnTW/VBBMBwZxNSCbQH7NqGbRVW6QUBnzj4QHaAgobjZeZv0ZWV9I65evxVzM/Nx6sRplPn7oxWmlvGqq+sTSeXmNSjQHfxrx0F/Oit+01DLFaqovYcVjRzvRpCFu4SnS0U31vDNVRhb3Mu9XLEh0YfQWNtCf3l6Zia+/NWvxte/8vm4fesa0Hwe5eluWroLCjbWHwF1rl9EoZDrfhQVyGpTAX/qv38qaST/mgfhw7wRZ81sj4rNDYiMQdSKRriGsa9MqIKXLKbUjRIdPnYmGnAvwWHQmHE64DksdhFDaaBPhhpdc1QV+xVAdGD5ncvfiump8WhobItr77ydhk1aGcyVJrbTLQR7QDha/HoUqu6xBDK2ZyW1BmhdBspuREk78vbF+E7GChlnWeAgGVCj6pSl9DDxzf6pUCpcKKnygRi6ZhoYbpL85VPmyvcqCl/p38r8WIxeez1uvPNq3Bu9HVdAe6voqJaugeg9dCS6h4Zz9XDZz/3U+zNPoqi7gOBDaIUvZzpUFjTMp75mfq9y2LcBMqYd4D1t0+1wjFQshVAVswm7EOr4cH8cO3YoutrVzEbLGRzP398uVmRCIDcJWZxdSCJbnEY/LVNjEQEDqBLCCk7es7xiB/SB5kSoDZiOTMzFMp1bua8kTLY6feIYcgey2cCFwPVwbcWR4cNYz6GYmBiP/doKBBm3hkY/+fjjcerUybRazm7MzM7DtFr/kVRoblqLIUcZLcfc/AJoBVrtVcThY6fiuz/x/fHgw4+DXvA1EZa5hRmui49KB3t7u+Ozf/zH8anf+68xNzGRfc5sNwQ+y8eh9By4wpWQFZKaxWAq+X5QA6tMeK+iUCv64k8qGQO5MoSHFTNMKArGaCNjO0ViUFtbZwwNHwFBtWLIyqPeHAYs7VuXLmclb1PF6+pb45HHn4rjCEsTTGvWYWNjC0JbxASKuIfTzAXCY7QRNuNjWDsUqS1ySlPu08c3IFhsRlSAXNGhJf1UljK3LqnrD3R7FleX49LlS/Hm66/GpYtvxXVQmFPQdTXQiqeQWgUhAhBBGEMpYXldOv3Vr3wNfkR4oZeIzMQ1V99KQ3NsDDL72mDcQ6XDdYwlyXdeq7qmMfqHj+b0cR0IxIfGQncmZ0G4joJn9qioyY2qy+ETz12avRS33noDJVksKhvo6odW7kVbyIrulzt6b67M5kbQ8rNTr7pqKjZLDWhcrSbl9zUotYHBocyPaMDdMXO4hFJxlgLS52yWiFDhd8yVQ3nCaxlbyWC3tEZ2pEXGvXJ2QwOj3IigqhLlvPrGC/HCl/84Rm6+E5Mg4W34OaBFZX09ymEwegcPRUdvf1Tj3pT91b/4wf3l5ZVvKwmRRM4Y8D5fZTo7ze92PBEEDcmHDed3GyZPp6KAKT2vOEe/DKEFljY1VMaD54DpzaVoqDNo5Wa3XJvf1biJTjgv2wBFvK/3yoVDvDdHQ4HVj9veWQHeFane+/tVcf3udNyYWsJ64guDZlQO3/2d74vZqYmob4QZGfwiELoFczZlIPO1N1+P40eP4TO3x7mzFxic4bQa5W73D2HMH5gcH4mxkXtx796dhHgyzu7uBv3czuQyMwtt2xNPvyt+6id/FuHqAkKWx+j4vYy7rMzNxte+8oX4zd/8zzGHcBhbsRCPOSyZ4KILwWAWEXh1wX0lkYNdWLR0NdIqqEJAVbyKJhJZ+J1uEifLMPrNiSpgGjMFt7T0u5u0UevaGl24Ta0ojA2OXWWcv/jlr4KkSvGRD7w/p9V0r/TpO3ALahFeZz8a23oy8i/Mz0xY2uOYGoQVYRjfoSlpvZw5sAeO5yoC4HciQpemm9au8G1urMXs7AxjUyhS3S6382viae7GAn75zMx0vPXWWzxfz20VjEeYjdjV3Rl9fX1x+NBA3LpxPS5efCcuX7yOwjWhTVfOVHwN3namFC8tzqVi0Z1txw1pa2+FDigYlIR7p6go6kttMXD4WCqJ+kaspm1SSQPbRQ4iP1+dddJglVcggJUoCQZx4vbzMXdvGplpiPaBbni8BSNgTgT0h77WDXVGrIwxUGG4c5xumDUd8nrIh+7E7Nx8uoI379zJZDMT99AMtLsOBNIdPb24uf390Q/qtiykU+8qWpGtM0TKpVXJUn4wDvZZl98pX9GVKdaLoDTdM5WFeSi//hv/OWaQD10QESOai/ZWR0Nrc/QfPhTdKIlmkGWuCD9QEgYtFfACSRTQxptmai6fraP3/68k1N4eB8um6+FvGTiDSXU9DGI5+2GEdHd7NdoayuPUcF+0N9dHa2NjlHMBkYkR20yHhblyFoNzVUASS5fFAq+bDLyLWC5cOIIP2ZTz1POzizDqbkytlcU3r47H/Mo6p9Iarvfepx+Oc6dPIeyu5ajFzZmFIcuAux0wblnMzY7H0upiMvAplERTUzdWpzvhVUMDTNToWhVoQH/0o0fu3YsbN4HES7MQVghuHGMf12Yhk34ee/zd8dGP/ZkoATvLsBTO2IzcvhaX3not/utv/mrcvnE16u8rCYXDAYSnuZZIAnqm4BezGPrkhU0QKewl86sIdDNUgCoQj8kBgFQ+eFegCfpeoAnJ6HjBQNDE5lbiRjz42FPxzs3bsQ3jv335crznqafiIx/8U9GLAG6h/DJuw7i7KlbFGpzT3G48phu6lXLu3pkIFYV9MA4kN7gJtO4Igx4V3FNrJ860Xa6S1BKXo4RFBfWgDPf1XANBLEPb9VVnjNZQrMBnLH0tQq1gVleXcAvw52H8FFBokPGbnbX4g9//r/H1r38TZXGPO6BEEHZrm8aeAWmnUy0EDHKZnszZJuMjXru7sz2TlpqbQBntbdHW2YeCQEmgKNwF3r7kdhKg2yLHQjShEtdio6b3VYoi4d249tbnYn+5DOE9H5WNWPuy3ZidWYB29xf9gbZygSOIxz4baHfGxn675sJUeMdPgc5kRsZrESV549aduHTlnXSHxyYmUw7suwjcVdPpstImp5GbUHYaKl1N+WVrp9igWUOrG5sVwKCdYQCVR5FvIx8ZLC7Fnsod3oNjUDiVuIL9IAlQBG5qY0unWjwqnn702CcVZgXbZ5HUUdz04L1MJwNmMIuH38nUOTVKw9ws1e/kW5k8F60k38P0HF/JcRaX2QGm1uUKBf1i71koBoM1W0B4d3peXVrDSm/Fgst/fY9fa5zAKOwjD56MB84Pxcb2UnSjURvq3Nrf2Yz9mJnfjEU0prMwDWj5OfzdxlJlDPU4pbYfqxsrMcF3I2PjoIeOqG5oTYW2tr4EYriLYtmM+ZkJYN8igmxg0UAQ/muVy2jro6O7K1ranD9HmMtM127gt5poBg5qJU0WGjrkEnmU5K6Qby/efvv1ePHFF3OefEp3A5o4SLtu7poyD80Q4ABC6jrlslw/iiCgK/LOQVAwye1YqJClsf/DEvkiHvO9J3IgxyRDez7XkzZ4Z/l7fVtbDJ88E1/66ldynv3QYH/86e//IRi6B6jbFe1dQzwHor2jNxrr2+gfFhrXb2V+OqbGRsNVsNtYQ/P7XTsg6ssVjlqhMv19Yx5OBTr3X8SpRDjOXIicdoDeuwiE03+5PN2Ff/XNqRRUECoAr+9KU2elFkED67h4Tne2YeGcjjVWoWKV90UZTi9aO2MXBWVuAtyWLowVw1z92tHZFb19vRkUNdA6Nz+P0lhk3ItCQpAnf2tAaYhYCr7V1RCqy9Mq7+KeMrgGLXe7Mj64C1Kiz3Ul93nBZcOdGzpyPHoGhqIZhGoimslVZjOqQH2qgI0jlEAtbutQBW0UdpWA7qF8NMz558+cjQcuXMBFPpTuoNOm1vRYMGYGelvfXI/F5cWYxhjNQoO5pYWcYXKx4cGitdzhnD4WVcxUFRpyWA9ey4WF6dPSH3mLZz0uXENrW5RaChfNGbjMKn7m8ROfLLLujDXIZ4Vi+JNnXqd49UZpvaRk8X1GDfyRzwU85vv/20N/GaUDwzo33YgmzExL3AsjtTsoi0xCojNuvitMdSdpZycsqkILUkllDT9g0rEjgwjzZGxwnBHbls7uaAGhtFWX4++uxdnTA/HR9x6PBwYaosmEl43ZKN9ei/qaSoShOYYGB6KhVB3NZv7VtUX5Dsy+vhsjdy7DAFPo0/lYcFvAbRRFRX1a+5pqYA00bQIlmOdRBJf0ybUeTqnV0c3y9H/NtRfyzU+PI68rcRlFcffOzZzaEglkDAGG2AO5pWA7en7PIGkvTQaCNfN6kjlvLOHvEzbdDBmXc/3KMTp4HLglUtaH54tIyl0MxTWPwXivvH05j3jowQfiQx/8IO5XLxYVlwwF6DJhE6i0WAYInco1+6+d34W2bnU4PzsbK4tmHhpkLNwk++TUpXKkcqpBubhM3y9y5SQHiThsTTIo3+sfL3Edp6yLBKvGaG/pwsK3874JJAkd0DR7CIYC4v1WFwvkIa929/QidJvxyiuvYJ3dc8UsThBgvQHJ8rTWjoPWTXfOcekFtre3t3Pvsty6cWZ6iusucKwzchKzDJfQFG6nxYtxgtRJawXG9udDRcxozc1MpVC24MpwQPQP9afAm23r1pLmzCQKlJ64xv6mS6chdQGl+TkZN4CO/ubenOZE7CDgjoH5Pv0ouHNnT8fpU8ejo62VtiG4oCKVjyPvkKtgivyZYtZMQ+Q9RBvSOz/zmq4Tffd+fpfoNK+hy4tyLTXk4jDPsb/mdpgDU/GUSAJtkWiBp0ynUDsQDnnBiDJC8ZuaUCbzn5auQBvQyA57Bu9tePHKGw7UU04lwTGlqto4duxEzuWvrixm49XOXj8DpCoNzRDnaX20svpNfjczt4BP2ht9na258YjZaVfuTsfgYE8MdNVHd0djPHka+NiIGzA2Es3Ay57anWiu3Ir6veVoipVo2J2NyrXxqFifj9b66iz04VxwOehidqsiZieWZeVY37Ia03xGwSsrG1BwWEjaZ/CrDWXg9JSMX19qxlJYN8MEn7pobWmMteV5rOB43Lp2EetXEcePHo4zDPTA4CBWs9hASPooRFo8Yxxq8qSXP0BjsQCEwSUrXD6Fz4dowmMSdt9/HCgKz89L+J6/QqFzLDQ0VvPQE0/G8y+9mpb9Y9/1XTnT0IrQGLnfNiJPW7QqwtK8I/cwQGs03r4ZpTcnZAcmtejvyNhdhHYhg4tarq0dp0l1p5yaQ5A4z5qkBj5FXWZ92mcVXfrOMIy+vVs6ui2DEulq3KZGE4s6cvrZrRyNe2lErMWq9a+HkVVm0wj5i9/8JqepeBACGLuqah/hc3OgpjD7V2o45WgtTylm4Ly7pxvUN5DCMIs7MgavTEyOp2Fyc1+DnLpDxqUUFsc8V/xygZxClLqgienJsezblXeu0a2KqG8sgVR0R/ejq6MVRNaK4QCRoXSsQ2JcTWRlQmAJI2U8QQHP8ct/WHO+7+xoTzr6TQZq6VBPV2ccPjQYF06fjKNHDid6lYYFIpKWCDrXcvwzxsWbQhnznu9VCtJH2qeh8XePh0RFTdlK+lhk0/rY3XIx5Upmj1Y889jxRBI2NNvqayoIeVUm4x+DlEqCZ/FIat1XJN6w0GSeayOTEPc/e77aS1xXyUsnPq3pqtaAND+hCLqphPKqMATMADGLVPDiWvK68Y5d7jM1PR9PPPIw32/H0upK7NPBz3/1nWjuOhpHDtVF1fpk1Aj3a5tiHZ9rc7/WnU3T34KvoiY2o6FyJ0rl+NAbMPnCO1FTvhCDrU1xtK0nWht6Y2lhLXPnV9ZWM95QLpNAYKefEu5CR+fQzaWQAs5TmyvgVgRa2xvXr8StW9cSHsusLcB8MziPHT8ZDz78SDz0yBO5DXxLZ2emydYB7QwcrQOzhc0yqNOklT5RrtKBmyXNk8YMsnSRuP7vo1AQ9z85TtLU40BsCiwgLT708e+Jz3716whKbRwdHo4B/M7a+kb0MJaFPqo8DA6b5NYI5NQFTIeRtsmIhRAiNAiSC9+M8cwvuvjJbNZlANEeFg6rvL4JkwvRGTPGM3174w0Ii1OfMqSBUI2AsQ0Lm3gt148sLi9w3yK4t8t3Fbg1bvLc0tERrR2d0Yyvb1ahiWcGOL/ylS9xHdwQxkJCOYXqWEmjg4Q9g5XWuzDRzVkz77lNW60sfvLUMVzJzpwNunz1Uty6fRVhXkJYTVjC5YRvPd5AY9Yzhe72x1WjE7ipL7zwYrz21hXGsCWOHD8CWunJClLKg+ssZrjvzOxC0la6G+MyvUDj4FhmbIHv093izyUOGhynRhvhMZWmv0svhd9EL5fFX8AVOXf+XC7+UmEYFN1yvc19A+OfvFlIVTH9KXscPPnIOBygDcYHmnlsxrBQ9qbou/+NqLHiaZTE/4gkFPzC9ZAzeXCnQjnIcPeVRX6EQWFAp3V8ZFNEGbTgQHn4mplfvBpw0w3qasLHxxcq0x/iWInm5fLJMTK6+Royq5fxXvqvGZDjmLnFVZhjIR59/EEGfAO3oRZh3o3PfP1bsUvPhxj41ZW9GJ1ailffGY+JVawHg1aJn7pB87axcuX1TTG9vBrLW9tAuFI0VWxE5cytqJpBsCs3o7OlLtpKTVFdVpVR4dGRq5nf4fSTuRu1IJBK592xaK4g3KMdnTCwg2gATnrS8ax3WFVTj39XrIA0jdkgqqXv60FBwv+zDz0S3b1DMHBzdHR1Rw/tb+/u4/o1sbyKb6lFvq/pc3D5T3dCayCUdblxAYsLBVI8C3pmohvnQHk0WV287yMfjT/47OfCmoiNwPMTJ09HE5bOLEOn3DQWE1PT96FwHQquJesSGDRWMEQ7DvSB5VEAFaQaLJDL4OdMJMIv3gKFbWygwDOAKULcyXGuKkfoVH/wkK6lblo1ity2y0cHUDn9992tDMhZJs4ELXlCYyR/iFoUwEyHR7k99NBD4apJ8yay4hLtEX0mOoM2uXF0xjTMTCxPJeNsVv/goTh28lw88cxz8eS73huHjx+PZaznK6+9FCN376QVVeh0q0TQGi6FOa0xpmd8YiR+71OfZryr6UdjdPV0pQVemJ2LyYnJGBmdyGlhU/LnZmdykR8XwfWtyZydLGQDze2PIuYqaPuv8XHLRkvWqVzMvvS+9RoTLRR3d7zMaD127Gg8cOFcnDh+LF0paW2NVpW6iiEHzP9lHl/v/5cuiApCA8GTLwr6wjPOAurOOG2t0v92TCIZKxmM54Ei4FG8V3ix+LzX/8xji5+zczZA9OFgy9A5S8L3NrLcoBwMwFUQOmBYUwPWUWVSZDVm1JuOJ3G8jtdkMHIZL9dMJME1VBhbtg1BG0cB3BsbjYcexgo01MWRoS5oVx2/9/m34ubUWpw8dzSO9rVFc8VenDjSEQ+fORx9HU3RiGVPqNfUFsu4EN+6NBNf/Oa9uDMJA+ITt/U24JYsRs0eLknZDNB6PeqwnI3VzRC/LEbGR+LmreupZUUZDVjhlmYYlfvcun0bgVEhlNL/bbB+IIpBQXCti1OK7jZWAyNU1dViGduxil0IYTPMXBX9A4ej//iJqNQfx6dv7+6PI6fORr/z91hAF5C5uU6ul2AAfWQgkwHPsfANTynoWO1C6zXGCiID+bFyKITOgcH4vU//AQO/HTNTUzGEkAwfOZZTf5PTs/j3r8baygZKeD7u3RkBIq9CL7cxqEdhgDi4unZqHaWhktCq+hTWO71Zj+Xe3lwBXUyBxCZxByaBw5YE8Dgs8vpO5jCIIFSeWUd1vyhUXFlh0R9QCgIuMtNvlg+c59ee7NLnXPOA0Ln+QeWgK+gKSa3rvTv3UH5ztIvryEucn6gFNJJTzZgYBa0FhNQDgjp89AQCdia6B05C6+Ho6j8U5x94LDOET5w4lUvEX37pW3Hp4iVciDn400xQFI+yUO7+K7hw6yvxla++QJ/K4pln3xdHjg7HxtpaLMzPM0ZbmdbvbEF7s64FUJ5hMgYzOzud8RgzOatQFl7bKXaRkSiohJvlmInulKHMf2GslbU6eMqkOGckzLkxgGzC2RCu7NGjR+MMhucI7q3u0RLKyZ3hDox+BihFEJyb+oOxVIkWygKa+Z7fcopdRSJLcd+KZ584iZIooI/uRSoJnsl5918TXfh73ozvZT5e0y/2xh4Gs+iL+l6mOLip1xKy4fFmfkDXfV/Ry1RyvHEKy3uhw9KSFMEcmE2IDCyDauhsfHcJVY51sR24EFNAuFu3RkAUj0Rna02cPNoWR9Gqr7xxNb7y/Fu5cOnUqaOxuTyFkjIgVR6NTRDB6zGorSiX/v7uuDuzGC+8dpO+7UdPfwsDD1MzaM5w1FfsREOsRBvuSEvVWjRV72ABqvHFp+PN1y/H7KQFbjdRLl3R2mYVqPVYnJ+MCrR5IxayrR14TH+NmlvJa2uXwUCRuJuYPrJ9dk1KDz5yE+5OdX1NNAMxh0ATPX39CJL5+dWgjvboO3o6zj713nj3hz8WDzz2FG4Q/rMr+YDfVaWGtDbSPv13xmezYj/e88GPxPknnos/9fE/g7V8D27Advz+H346g64ysRWfn37Xe2J0bDJu37yFH90Zfb29+LxHUvhktNnZeQTdIjEuMTfjEWuHtabpWPyiiIvJc6onKzg7ZVmLVZXxNnEb5mbH4p1Lr2RKPRiRUQddwHhrCjswx0Ce1o/LITT0FyXhdCCOCr/BH37WBdPt8nwUsmsvrBxt0ZzRkbFUoGbJXr91Ezo4xlhF+UvBph2VmUMBteGBUltz9B0+nFOeHT2DKOtuFHgdvxt4Laf9TTF46Hg8Db0ee+pJkOc27sTL8eqrL6GEZiInppADF8Q1NdbGvbs3c3MjhffkmZMZ4+o/pNLpjwbG0nU1VciDOSbGITI5SvqB7ianRkFEC7QVA4tsNDSWcnn8LK6ugylvGMdxTIvCwRqFQk7NKjVxSyUrDU1dMHjb3dmdywieePzJeOrxp0C43SmPqWSkIOjOJRU+MqiKos6iSSJsX8tQZiIK2uO9fGRMYodBEU79iZKgjbwvvgNm5TXvw1k67blaFR+iiwLupmpKROEvIgMZxyNzOTPn1jCA3cBbVYS3z/lnNRfnJ5LwOj4RUANCWgMzvrRexZ6NtBNi+XSB1tDhwTiB5rx0bYTrVcfZI/3x1PlDWcg3Gvri7JN/CoZtiomZ29xjC4XkCsZalMAKlmktMDpx4jQwjcE8c7w3Tgy3ApctwmItCpu+n9bRvIpWzmnan42a3YXoaqyK7rYGXJFpIOW9mJpcooX10Yl/2DvUl9WOFlbX0gc3w08koHXUnqmQ3ZTZlXkHwSuVEv9hFXB9/I7fahHGdpCGsYtDw0ejC+tnZt7Gzn7OHDzy6BNx8vwDcfaxp+Pp93wgTj/waHSBRnqHjkYf6OPpZz8YH/quH4jzjzyNZaJfG8uM005OAd9AIThazhC897n3pwI7f/YUFr0m5+z1f51xaWlujvbOtsgNkHChFheXgPRrjL8u4VbO5sDe6UrkdDKWXqY2ZmG/rXBk1mU7x62uLMWlS2/E6OjtmJ4Z4/j1KNVXxuLCFAhhJSG9uSfyT0tzO8q4hC0qSiiKAFSqBkHrzJSEDjK0i7AOHRmGH/bx3xvj4sW3U2HJi6IVFYO8pVHSXZJ+zcY12joxGB2MS2Pym6jEwF/G4uRteRgCtQHnH33i6XgMgWtkXK5euRIvv/xiuhkbGyDJUk0MDPQhI+Vx/BiuW3MpZyTWV1diYWYSpYzbhTVfXJin75fo91TyX2dnB3QCoRrUhVZmPBuHM3hrWryJbbqtZgrr2rhmxfbrdmmwdb/NpzAjU3rIU6IJE9e8hoFdH47P+Qvn42HcMeMXHZ2dCD60AJ1tbZrTpPukcjTuhFRyL+klb7jPjTwAMVASIAkX7+gnKrj6hqks/keF4Q+wuJ8zeQomTwTBNQroUrgiriUpfB1uk8dyo3yIQtSoIAkYVq9Ky1BoMQdQd4NBxRoWikJfXiVReb8it3snGGzyOigJrNcabT568jDWYCheefNufOYLL8Y8mvnh04Nx+tRwdCAwc6uVsbHXGL39vTE3NZEZbqVSBZYDywXuMhrvIPT1tEdncy1IZzMZTGumMtSiuWBMQlbhJpVXuyxmI2q2p6Krfj36mvdBJPXAuu0Yw6Jdv3kjZhdnMxjZj8+ry+SSY5WwSURGza0HWVbfUOSLaUm5dla2QigqsArcHdIZz8HrQMloobSmbnmAyUBA9ONRLLgowXllWvbqUvQOHInT52GGhx/HAr4nzj/4RFTWt+DyNCQ0NUjlqleVuyXnnIb+6Ec+GhceehhE1Q/TrMXtWzdg5rezJsIK/rhTYEtYOsfG5CML/xggdBbA0m1LKELdBOGv/XRtggv8DLzKIvJKLcjJ1b9auV58dmM4Ltu/d5d7XXwVaD4RNXUVMTFxL/MjTDoyoctEIxctmbotLC9SzLWFxmYQeO6lYrU/xhyaWhriGy88nyt0Ld4jHxrEFJlyCPetjlra2d7ZE60dvSjaZrgQmA8P2NZUFJyTrA2pdVMgOmNRE23NPfEIdHrqiYcQ8vJ49bWX443XXo3bt2/E4GAfEP98prOfOHUqlekM9JsHdewg+BYZKgPVWYfCxCoDs26xUCgJ15Y4/cvY358Rci2MJRAtSKs8ZCAR4+gshzGrKvhkBbpvbG3EPG7QGtdU8bh4Uvl0KtXAZ8oq8mKSm2tPWuDJQ7iXp0+cSaRhbQnT512jZPxDzVDItQ5rgeTMY1IfoCSKmESiBjgz/Rc5VMWQgp4awrd5THHz4ncuWSAIPuZ7hR0hF9ocIAr95lQ2KBXp3oW/xRhycEEEp9tsXK7OS0VRXCOjrWi4hSW08upq7mhkXQp3x5bphZ3HQQHN7b1xZ2Q67o2Px/Cp41EJM3d1t0XF5mzUVWzF4k4zVmAoersOAQuv4RMuRl1lE5aqiXuaMbiJ8gLSOqOCNRTGCQcVSjMnZUKFYXwFPNNgNqbCXswCNOAibO0AqadGogzF1ViqjfHRkbh66WpcfvNStLQ1RSsoJRUw7Zd5LbJTi79p4EmtbgxAZk3/m/6a0JKp6AqEtEUQTA5yKlCa6Lo4n21t0Jw5ob+tTc0IgQV3XVxUQPiVrfVYMGC2uML1KrB6bfSkJi24g//WW2/HRz/8nViaB0AIiyCEBQRsFmZqie7urlTwKhKTikzrzRKHKGatl/cS7RQp81pdXDmsn0otx56n7fd3sxNFHhoEU4lLWO8uIHFbCwgFJWBw8LU3vgmzItwVuzE2ehc6QSuExOlV2+RaEfnEsTHo6KyF6MJxMjZSy3i43ufLX/5iTOI6OX1IkxKdFIgWMkITYy9tnb3R2NyRC62cFVEk7JeKPGMl8iR8aJ9URthx+BbDAjuO3rkSu9sr8d53P4vXtBPTxqhuXI1NXL8BBNAsRZWNbezH7chtFBkbU+PlNRWerpAzLC5uW2Zs5AHbYSarJf8ymxJBkWdEa1bfsvBRTnWaWwOCMvHL2IpVvTJQiXzkdCp9VeAzFZ5nIfTIrW57yqixI9BP/2CcQrH14Fq63WMjBjDvAx0YQMbNNIRt39JW3L7HHzv6Sa10Bkd4iiKMP5gNeKCNGPP7OqP4ji8lu5Ke7/X59f341aO+rWS+fXxqp/1w5rcLYgjtjGf4VDAcHDt0oMkrK+tiaQlmNrAJMywsrwARWxjgDgjUGufOnY9Tp07gv5eSYM5Xf/BD3xHv+8j3xtCJh7MvpYrNqN4DYmNBdnbrgJmHoqmzOSbGRmJnzSpDVhIOiCnM3c08AIu+LjHgIhjTtXOnci0WB1bAhItT0zE/uxJ7NY2xhdCNrtfExPxyLONvX7l2F591KgZ6O6MNZbHHtd4A/lrU1DUQBudSYUIyGceEnSYsm9WUXNyjQBvT0CI7XZhJNTCJwTrHx0rIVozaYyCtRKW1trrWlhl2DLBFXel2rPLetQDz+Pyq6UXad/Wda/Gtb74cb791MQ4f60/F4s5iKoJjx48nYqpBiAx+6SIace/C4h4ePgydGvL6a1p3+uQ2htbozKQw+iNTO9OQ629QdjkjguVKt5AGKRDCWFc1OqOholAwTKG26HErymIIa9ze1kofuDbKwfJ3kxOjKBRcilrRpjMLO5lMt7RI3+awoPaZcXSBn1BdOr391luc+xbKxnNkxT1QmMlp8hQuS0s7zzaQni6UyV7OEIl+FcrdjOh7H5WLiCkRC7830I57N9+OP/jd34jmhtq4BB3nJmaiA/diqLcjpnE/nv/qVzLfYnd7HQPEuSjiZRTg5PR0xrmuXb0W7m/TwHh3tHWkMCokS0sL0A4FwNjqZreiSEwOE/noekgvFe7GuqhuKWdKnGaHmfI6bfTJOJBI3f6oSDXcKvXC6JRAqfXpEjbAgyrBrDYGWnGK3sLFupVW5dY91siIRkRvudS+BqT6zJMnP2kQKxWCgs1/hSJQ2Asl4fcKr4Kegs8XaiV/0MVINOHvNDRdDBvMABWxCNGJFgeNxPt2GJQh+fZvKhSVQ15bhcPorizvxBtvXo6pmcUU0lP4U3VozTMXzsbpM+fQ7LUJhXWdO3s6srjNB7/jA9HS2A3TBJ1sj72qRka/PJoqFmJlZynWsKIdXSeio6UJt+R6LK1MYZGrEAL955qcKqyut1aBq/hom0NIp92zwQBaDYqr3pRjGH5yaiHmUBbb+Jy2u7KhJ+aXt2J2wcIry7G7OR893Qwe1srBuXb1Rq4J6eo1WxOG5eliL8mce5Dy1DJu7mwmHB0fHw33t2gBKegOOacv3LaE2q4MhfJQUZgkZDxhZHwiRkYmY3phCXdnGSu1FFcu340Xv/FifPkLn4/P/vEfAOdvx9Awgo8P72yTrs/lixdzcVsHfroK34xZrf8771xPt6FUbwHb1mybWYQWrzUTM/dVBYFJN62di69Q8bRrJ7enc6m+CjaNAFJmYRX3bVXJCbtFG8LtjBtI38B92kcgsNgysUvJLcA7NzMRN65eykpia2tFISLhu1PQ+vLuScqleBrkM4V4Kz7/2c+k8LnI64CfvKZW1lWwdaCJnILGl5e2BhUTudJ3A4VeS8uNhcrvS/VlMTF6LX753/xSHBvqo60R9VX10cLYLmIUlubGYffN6ABVLkzfi2tvvxw3r7yNkd1GmU3HrRvX4vqN2yCiYhuJ27fvJELrHxjEWNRxPxQ+T2c23PVdlwRQCl9iTEFJCngtLoarbTXLbmDNCSieTYzSPDygoUMQjOMhK/bD2a+i3KOKGtlE8J0WdgYq06zlWXx/kVzWQanVYDWlwunt7U9+N6VbFKsbVPYLP/uRrCehb2IufkIN4IlpwzmrwXdZ7JbBcHCNjOeycZWB8QkaLufv0lohX2ZrwmhqjXRPIHqhWHailkE5dXiIgVG0IA6v3974Bybdx3fT17r6zgRMPZ85Ap39PfHxH/z+GJ+bibcvvhPrK+4LAAxdmI0Pffh98cBD5+PZZ98XrY098cbrF+MP/+jzcfLkifjQd36AgbkbdfvXEfTlWJzDd655OLr6euP26Ndi/PLnomJjJ3qx8i3t9bFdvRdrtLts20y2/VjdxHIitJnwRfu312nzdmVahdhDUPnddQbr0Ab7F+sb+1GDZZxfQtPjT7vevwEt3tbax/UHY2phM1p6BuOxZ56JUpOMawyiPvtSgsHqmxtQjigJPk9PzeS6hG88/43cU6JHHxIIm0wMzXOty8ZWzv5siAJgEutWWszl3shoLkibmhzjGrcQ6vL44R/+4fjwRz6EQgKWb+6iNP4oPvvZP4wPfuBD8fBDj6EkejLVdxqk5GyGG9mYpj0PItG1ELm5tZx7nK7A4AYTtbq7yUjluR+E6EtkIGOto8BNn3ajZIOX5g7I2DvbKOv1NehSn6nHGnvjBqV63CUYc8PKzJzvlHhhXLB4ayupWGYZf8dD5FKrNe7sA7WALOubsHq1WfTmS1/6XPy9v/s/pWAVxWKqM+jamii0K6c+ndVoAyV1mIQEmqjFUtsGA6HO5ohyEz0z5k5z7uC2/vK/+qVoxt07d+ps1rK0qI2LowxIjo3eRKAWYnlhDrdjRbuUaBDO5rquGyrFwvoOinMtV+GePPNgHD56EoOyhJIo5bJw61yIDlxOLiJ01s8EKjdzdg2FQn6wsDLL4q1AR+4lGtANcyZOxGd/rS+qO2oCn3kj7jmi8FajFDQyKg4NvG6LsZxN+Rh0Oj09m+68Y1ek0rufDIgRNFXxrsdPflK4lrIOYRR4A04HKCK/u6+tUxnwejALot/GV8WxKAS+ToWSLotZj1i5VC5eQCRB81pbmzMm4fvqPeB8GYzvZ6BR2fpeTF8fi5m5xSQIN4lDQN5VA4C8/8QP/kg88OhT8egTj8a7nn0m+vr7Y9DFO6Xm2NiriK+/8GL8wR/+Qbzy6rfi2Xc/CZH78LexODBpV7tweDxWsRI9fY9GY2NrbMVKLK5YVWon4xTNDEip0YVHZRkDqK9vATq2oVzaYUz8RWCnoMnYi4E7y9xp2arLPD9g6GWU3m4m7uxxzXUYYW8HWL83F4OHeqKypiEuXxpB6TRkFahSc13UIrgGmow41wPtEh4C162e1Tc4EN/81ovx27/96/H881+Jq9euYpVuxr3Rkbh97w4W/0q8/tpL8fWvfSle+MbX4tVXXozr71yKu3eugrLK45l3PRh/52//9Xj3u57Fihj/WIzPf+4P487tGxk8NN+jpxcBhzJ37t6NM+cvxKEjRzOzdRplUd9oxanWuHIF5QzzyrBdCJcLpYSs9l1DMoUVNBrvQjw/H0zFWX7NdRHGSPSVF4HKCrTVr92/xcQna1HkptDwjzM6/m5xVi2npeit9+Bsjkvcddu6u3uwgHVZ6ev1V1/Bmk4CmXtiBHq4w5hIzvoLxrhMeKusdN8YlDmKVV60hKD0NfHP+EElhkk+K/cVOhgPELE4M1JbXRa3ruHCvPlyPPX4Eyi9dXitNdq7+qOhtSvW4XHT3Zdx7Uy7zgIy0Egekeuz7gYCuLkGikABulhubmYsRu7ciN5O92vV/Z3IPBBLH5ZQeKakV+JebW273cBkKsdNUJup+0UMTxcCdAESNJipm+LDuKIBX4PsKlhnTAyW69qZHCWKK/IuQFzKJjKqK6iSceLCmUbRhnKogTdTV5db/7jsF/5ygSS0nsVS7e2EyEZZVRYKfBTeQ1oxv08UAWFVFFlZm8/6ctLG68gwKflYhMyvKNtNbVdLJ4+DJGyG89xlKIndMrPNNqKCa6+MzMfKBJYYAq/RgS11Cxr15EMPx+EzJ6K+bSj2ykvRAzw2CGhO+wBKormzLVq6OuNN/NFf+sV/HF/78ufjYx/7UPzv/9v/GlsrlTE3Mh5lu1dBEQsoMqDt7mn80kMQ6W5MTb0S8+PXYmdxNVprUAhtKIeWhkKT0gcjKXs7WBcUwc4ePvDKeg7G+kpRzBSTyvWcxSjqYpi8YvTZ7efLq1z4BbQDVdQ1d0Zb9zDXHsRPbYrNitXoP9Efjz753qgux2fEWio8udEtwudKPoVK4VQR/N7v/HZ89StfQfFC228/tAr+L0uiVoHOHe0d8fGPfyLe/4EP4l7g+zI225t78elPfTouX3kzzp4/GQ8++ADH7ucmyKv04/y5h+Ltd27Gj//ET8JYNbGw5D2sBVEH9N0GYUxlXMN6DzJqrzkUMJcQWSa0qriQmKFO5jOjUEF0StgcBJnw1s1buRgqtzqwngKMuw20NjakNfdhgC2tP0rBuIL3Ny6gW6DrkOXweNV3p1e0ZwcLOJ29f/PNN6HVCqgNn5yxcyxce+BeGs6ofOkL30ThteeCNWcJOnkePno0Dh0+XMSL+NNtznUhtN8ZGSuhjdy+GJ/67V+Nw4eGUVJ9GK3TsQfyzVL1tMvl6LvrCzFy61qsgW4XF2ehg8uuqzA+pkkjiAiosrKEK7i0YvzGTNTyqGvpiNb23hgcwgXkml7/8SeeAvnSO2jtruZzGEyDlk5tqoCN3ahccsaL9uZ1XRcCApAf5VjH1sWUxYwNT5SJ9HMRXmCUczc+xspxUEFbiNgA6CLtc3xFH26qtae7AXq9n3FpJ4CDwHsfEsvdqoSasqAgQgThMQl7YMZUELz34XfClocfPhOPPfFQDB3qj+HhQZi0PwaG+hPamTJqBFdYKUy2gtT0xkrU7G/HAPeqwI9enpyhi3lBJ7qyY+6+fA9m3oTYs7OjcfPa29HcWEzdjE5Ox72JKZgGqAqMHh4+FqfxsdeA3l/72tfw+7ri+JkhBr2DAQMezmMNS3S6co6+jgMHtU6PAv/7oroBn7oMnxDFbCm8ddtWq5+3FxU12/ixWDaI7jZqMpJa1viEC9X2K/ytFlLh28KgBogyILpr6Ta0NP62m7o01O8ixLv8to7F6IkbNxfi2o13MqmrpdSR9JY5FCrzRLQUBqQ627visUefhIGezj72Dxyinw/EEAzuLvAWUD18/GT86I//RPzIj/9YfOQjH4GJ9mNhbgL0sBz/+l/+u/jtX//NaEQgLa//wjdeRPDncGGaor93GNrsxenTJ3AR5hCmz8csrs4K8NkU64Tr7a3wRFnMz+OKAOV1Q1SK7R3tyTMGKyey7GBZ9AOpXcOh4pqdn8X6LkPDInpvlqVGxIV5RaFZI+m6TxuJzoT/zuBkVJ6HlcvgSl6LxWfmzbgOAy2Ae+tLUdRGmtUwLlrZigqtn4Ff0EdrR95XF+riWxeTrsay5GMFyWJICocxMa2g2yHosxvboFmZOLe3sxpf/PznEsafu/AwyK8NBFoD4jqUfOfU8L07d1OZi3J6+wfgD3edsz1YZq0ziEmO1nA4C2EehDGRykorsE/G3dtXQX83UHhjcePGZcYI1wSXqLkB1G3CIddqaW5LxbyysoAwL0B/lAbXE3Fl3Aj+yxRueHAbZbqxtsrvoHd4VEVv5qxt1LU3WO5DJSfNC3SBcodvC8VjcL0J97RQ/BXvfup0JlMp7x5ogocHOgg5y+Efgya68KFg6IaoIFQUogjRx/DhgXju/c9y3k70DfTBWC3R2uH0SmNUQhhhmA3SOqtFfT1xaCCePf1gdG4CkSaXYndpNVCHiUgMiOY9YIQn3/OumMHHdV64nUEf7B3CfeiJgd7+rKy0sbQYm2ho02FNuPnwd35nfMd73x9TY2h1iNPYCmytN13XvQosvbYLA2xApAWUywLC0hsNLSeiuhFl0VgOw4FygJ/OEizMrTJILdneCix8bZ1FP6rSHSm5KxaWf8OiOjCuiUUqUBWqlZLqalpyWXpZLKO512MBZl1dQlk0SOzZ6MQt2VgsixeefyW295dhss6E6s4WWCg4i8zSnyLaXYOC6YpTp87Hw488ngrjve/7YPzAD/5QfP8P/Wh89GMfj6PHTkO4mnjz9TeByW/DaM3xz//5v4jPf+ErKOtDsQLCe/nlt3AtRnDVBuNj3/W9ceTYKZRQXwb6RvnemYvP/dEfxa/+p1+Jz/3h7ydMOXYcxYRrZ7xgdHQChd+ZC+3cR6WpsRnm24wjR46kb//2xbdhXENjjJ10gB5WohLey+RtrS0p6PJTfakpeULmNoVYS5bZl/AYwwYvic7WUQJG/uU+jBGfvW6xaRAKX0aHv8z21NqurGxzXDXj2wj/YOyq6hk7UM+cPvd2WnLXNohKdClgM9qFy4giy8rTtF2+s8iSMZGdrdV447VXcm/Tw0dO4oK1YPlBw6Zm11XlNOji7HTcvP5OXLr8ZtwbGcNIbWHxO5LnRS+VtRjH2gZ4uTpqSqZb14OSnVnZh/dqowNl29raxD1XY3ryXm7D8NKLL8Wt69chv1Z/D7HYSP5w2wIDqpZ7NPa0nGtltuAbXV+RQzFlbgDe2JErbFWO5l44o6Ts2ummFoPiBjedfi9ooPJUYRowdXtGxzWRxLNPnSrWbnCyCsFItjd1iqlY2IO2BoIK31JoHSqUQxGH0B0pgpNnz52FCTch5mJ0dfVxw8pYWQNWIjgGvawZ4M2FkObXG0E9e/pULGK5G4aORc/p8whnbWyvLmPBXAiTADC2YJYLjz6CcQCBVKCP3SBldTHaEeau+o3orV+Odiy02nITIgvTZ1EWjTDgQxcegZFQTBXA2Aa0JVCrtg7rt9cQC4sSaw+ouwIDz2DRNqIaf7Osymy4VpisBSE2rbol4Zw7KRk81NrLSPquMq6w2qCZkNYgp1AYWYI5hXYiruAetVGL6yFEdIvEyfGZqNhfjPKt8air3I+2zs547dJbcfv2vWjhfm2uekSBjI2OCk6ivgFkkkrOKc61uGWEnH5uruLLQ+OluaW4d2skrly8El/94lfjP/7yL0epejcefOhc/Ot/8yuxvApqm1vIIKnbyJkg8+RTT8YDuB2mf8MtKERrfFQhtE3x8KOPAcm74s69u5mgND42mus8jhw9DlzvjtfeuMTwAGfpz917phYvZj6DTsCzzz5jgAklMp0MpwD3Ae2L+hv7Oc1pPMGHysY1LkbXnfd3wyanH1eF5Jv64fsoENEFSAxeE704Sya/igKctpS5nSoUgre0tiWiMIjnMRaYGR0FMdLO3oHe5Nu2DjdVcrZmMaYmp2IexSQa0iK7k5z8qQyoHW1/bU05xqg7rrxzNd0wYybW3mxqqotFkNrt65fj3o0rmU3c0VnsGzN6bwxBv00/J2CxMvqyHdjOFFzrW7p+xwhdDQqsvt6krmI2wS0ERMk11RrlFYziZFy++Fp884UvxY3rFzN25TYGuYt6IvPGFGyDmBpIF7kVVbMrGUfjXh3QAyOKwEur3IKCcVDfLhsS0GXiaZasVcmMb+ygUJyKN95mCrl7qFa8++kzn3TZqhFNoZ/BSGMOGZzkmdNDPNVKGZ8AphmINEHGz+ICZy5cyHT77jg+7+lED9MzC3H50l1+rcsAlhrLoEo9BMqpp6oCFr109VZ0P/BoVPcfjrq+oeg5cSq3IEuoikB4t9GJiejs6Y9vvnIl3rp8J973vg9HB59np2djfmQiqlxMU22UfyV29l3Pv8kALsXUxFy6TU63iXbaM3vPgE9D1KNJnW7e2nZtwBpKBYSxOUaf6e8eaGqvDUTQGDtYjFJnWfR0NSGQJhRJcFckolCBgWUqLu5tIpWBT9cJuDek9CwvRzCy5iH34Lpm8dUY/EQBLs1uAduXERIZaC5OYemrdtZi+u7FqClHASzPRjOu0ezkaCzP3Ysy05hLzVHCkswCUX8bP/nrX/5CfOubz+M+fCW++tUvxB9/5vfj9Te+AcNhKdeWUQIPxlsXL8UUrsXR48fjJ3/qp+NH/uyPIsjviaeeeiaOnzgBQ7iV2y6uSAt9E2bv4Y+uA6ePx6OPPx0W83Wx1gvf+GYm7Zw7dyZOnzwGOpjONGMtbrtTqGgzeeTNN99ivFvi8ccfyzl7jYiBM6f2lnBhtIoyuNOMk4zrLBbadOzcO7RZY1JCAPG7m1UalhTsQahcXGa6voE3LR98qfbkYZxDhVIYq7100byGNSFPnj4dZ86di8HhQ9HZ2Y6VRwlz3aHBYZDV4aiqc0ZpJUbH7sW9u7dAmTPwUHVYHSqDeGld96MB6G0t1D/8zB/lwrfayrrYo826WP2gWZOmOju7Qjmam56LQ4eOpAVWSA0SNmTinu5opAA6lWwCU001CBXeMJ7TjDuhjLgGxaBudZ37jBi8dY/QFnhkE7RyJe7eeidmpsZT2XZ1dWbquIFdkaZGOGdIjIXAo3W1GkUzYp1GdboaOcfVd3ZE6+UKT8deebS6lgrImSWnf5UD655YrLfiGZCE/o2KwaeaWQuo5nEgMtqJNcwpUjS7aaIOhoEtoYu+ooVVJNLUzAyMeZ7DXfzSFqdPPQBxSkAdl50CLyF+bhzLqxdFnOLkybMQ+SiaFXjeykAi3G2HDsfpRx9FqVTEyiKQH0baxE/70Pufju//nu+MJ594NFq5fkNTV0yX1cT1eVwRiLNNh5oZiDpQQVO91sHppK3YR0GsLq7H/OwSMMppO4Zjr4JB7EKZNkETITNKrNzU7FnOg4icl1vNR4k+6ntDbJjXRVeJpKDJ9uZOVn0yMK52dhu5OixMbUtDuLOSSlbLp+tiuqmrJ9Wzzt2bz3D9zjgwGOvE55628uju2I2mBmDeyu1Ynb8Wc1P40cu3Yn3uNq7TXehRiys3CL0GogvF+5k/+sP41ktfg/lvgeAmgeVmb4oInareQ8Da4sTJ4xlI/V/+n38/vu/7fiiL9z777HszNdf8jaUFXCH+3CLf/ULOnDmRMx4Gr+qBxmfOnEGgBqIHf9tt5dyRq1RfG08/83gMHOoHeg/CYEB6+qkL1tzSCEy+Ea+9+ipKeCmhdBtKQfRlwRqn9kysWgYtZLIP1yrWbbjIS+sNBMYS5q5vwGHTh6381NLeGs0gLAO7WTQZ5jZIbLxDtKu1dDbBlQe6y5Zsk9Za0laQ2vrmanzqU7+Xi6esUKVrNoz74CLAdlzjClDOyMht3LFvxc0bN9I1yYQihMtFdj19fSidE8gBShFXt1lLbiLYkaPR4pQq1v0QtDh67Bh0GUx6TFljc2Y6EbnIz0rrJruV0a96EJtT3roMxmMMTpqm79L92hLGCeThcc4SGmcwS7Ud2pbtbaCcRnD1boIuriYtnXoW4apUXH+zt4fbZTk7E7VQ/FmRHrqrBDSayrIxJwOrxcpWXXtjNNsorrq8r/zjI5HHu546+UkDRx4k4Q1uaF30UbOug0EQPvs+T3Jig6dBEQmhlXC6qXegLzXl0NDRWF3eSStpdeJDwzA0DGbCjnsQWv5cX8g52EWE2sDWNJp8fXEO+BoZbZ7dALItrMXRcw9FH1q5Fgg/ev1arshrZNDKYL4aKxChCNqaKhJCruzXYZXQknM7uCtu5uMxy9HRUh59nf0xdm+VexnjKAd2T8UizLKIgOxb46Aavx+Fs7pXB4Q3+IPFqlqFAblG2TZWnP5WtMXihlmZIqEGGBuQWLOWmZix5YTuFspgCwvg2pC6zDVoBA5aUs04jRbJqkgitW2sKVwZe1irVRTNzZGRGAUVdfUdj47uYeBscwarGozl4IIBUlBArmJtZCBRW7WtceTw6fjE93wPVrcJpr6NT7/I6Ijr9C9NHW+hHfXxke/6KMx9Jk6dOIO/vpZC6uxTPdfWWs7MzGZQzm0Euvt6orO7EMhO/d+mUlo9U8i7cUtasVo9WM4JYPrLr76MEmqIAdwXkUNumdDVmr5vF0I5MNCf6GBubjZu3ryR9zTy7sIkUZj5AVo41bBTxrpYIj4TgvgZmI8J0fJuFxWvTHXWvzPNW9fEQr019K+a/uxxglWr7I+zJ25cPIfRMI5k4FcjVVlTlm7T1atXcDOmczsFg3NDQ/3RjyviSlxXvw72DyQyufTWm7kL2/hoUVfCtSwioEMcM3yM4w4fir7BvqjEWjtFeeM2ChfFPzU7G69AGzQZfWpECR1GNtpBNl0Zp9OcVIFEFmZBvRhYl7sbyK9AIZW7qhPe0/Uw61XXxxoTs7jwKyvrtLcVXu8KCwI5juVloOy7N+Li269kWr0LzozfmKDnXh4aRBeJzcBby0urjJcuCueCoOpRLIYCVKSibA2LHvPM/Ax0Fj01JN1RC1Hx9P2l4gVcMyXd/QJECyoAA5r6MuY9MJycUeRQeBwwGW2hAKxtrCWsaW1rjQcvPBGdbf0wn5vjKEhqyR181Fng6BaEto5ha04PWk/AKGwZcL8KYbSDDrzFO1o7O2J6kes2tWWeeTuWcxHLtzgyFuu4PMvArW0USVMFgkTb+puBS601sVK9F7Mgo5r6TpDDRtZ9WFxYjXk0+tLCTOziMtQbeW6oRslUZ8Xs6ZkJUMM6Al6JFm+j0S2xvObO2uUoEQS/fhWBW4R2y0DNitha3wOKOdeMAnAuv1TNq5XBN1Eo+1Gxgy8L/HMXbfdpSPSEsOvjKgBVKAoDb9ajcGGX+30s4iO/+dpVFOweA9SNZToSZbUdKEb8wkoz7oyO78bA8En6zr31Oxvq4rn3vidjC2Pj43Hn9h2UENYTxmrr6Emrdu78hThx7HjOv29gxZqbLY9fZBaamOSYGvATzq8BhU+cPJptzDwBrFIHkFZhMpGuCVfHlGuF1XUDC3MLMTY6ETsoOg2McLkPhDIE0rFCU2dHRwzyfvjQcFggxn1DvZ+MWxSxXch7iTz1l1HFCa/d8sAgtczqRkKCWetSOP2u4GjU9M9d5GXMw+C203sqRZ8uOHNGTQsqQVQU5qNYxen6tespGDlVjzBO49b6u4pQAcqS/ZYbPHUiurs60tK//vrruUuba1wW5xdTaWQZPH53henUxBRCbd5BRUxPL0Zf7+FcLTs2Np4JaosI3jyumVv6u6q4p6MpjhxyfA4nCjBGZMV6kZOxgAanj6GdgF0029rWxXh2w1/7uEbj6ZJY38PUfOMXKprpqYl4+aUX48rVd7J/9SgKZ1uKjFJRf2Qg3tos0gdmTFpp7HXcVODLoPbyqvLYg+7FLFBkuzIt2zTkg+e3pzZpeKILlYOKgRP8PXf4wmeyjsAeCkLobY0Brdcgvtlzz30Q1NBNA7sYJJgfy+G0ovsqmKlmYMWsTiG3W+dZG6A8XRhQDIOGexQ1+5uZI9/NgO2gSNwReej4SRj4RDSgbUcu3ozZ0TmsO1YRK76ytR/TSxb6WIrTh3ujF2Sxue6GKVwbgdfX3Fifi7oKy9ZV4NhUxQKCvLa6E7Vl1dHV0gkx8edmlmJsbozrcf+2XtraBlyri7XN2tjf2I92lEFVzTLKBKVWq9XCp12vARGpIKqiCljqQq+K3eXY3VjiXJgTRtYqKiROKdUheK4msOx/LQPVAiP7bGPQa6s34+7di3Hz7tWYXVmIJgS0XL9+3yQjhGx3E9dhKxpaeiCSU6ybmRl7BMj77ve8G0jci6W8npCyh7F41E2HTp6M3/rN34qzZ0+npXFqtgWEgw5I5nRa1BiTY2udi1FQjYq7AQQkc6ksTHluRUGYCOfMhMihE8vvDlmNJRewOYOxkAxlpuUsSteiKh5brKMoK9YHYK2tXK2wdsEfwnw3DVa5zoI4XH2qi+IMkucaBFYAXAa9w5jMTE7GrZvXod5eKl75SDfGYGEDdDLzE/bhevApfbP4TA/oSESrE+YxR48cy+lCha4epVCBRdYy7ztFCS0Nkrp+oh0hNWuxB2RhMReDodPcX6usS2MdlEqs/te/8vVYw8ofGT4aL778enz69z8LPapRMhdAKIczENx43xgYyGRooNEMkB+kQ1st89+DUWznXqIcN4XSoitzuQGwRgSXyalUYzVmjfrZHArzaFQIButFicrPyMhoXL4CWoKW62sr0dXeBsJzH96KjDvMY4x0e/QQWpqUyaY0+K4fUWEsgxwNYBoMdq3JziYI+W/9tY/nvhuu3zDz8ABJOFsg5MnVfDD7DlpMl8Pt0o8dGY7bd2+nL3Xy1HksTXvCPdWV2+jNobFM5X3kkYdjfHImrt4cibv37mQa64MPXIjjwDVnUIS6rtjbhQHWlpZjCeuRC5qApibilJxGAkFYaFYXp9RAZxmgKvzLuXcux5svvxiz6ytR43w9g9Ze34wPvxYdwOAjxwaiHIGYXQK60XmnyvTfinlxfGH8SeMmuhYrKJRdFE4TcBrq0A3gFz6GEex2BEKru7PGMdsrMN8kDIyScFk5A7S7W41woIURXi1kxT7twVXpaKlC2aFcZVtQgMu7NYlOj5ravYwVnhmfgcE20gWSQR24tbWtGJuZiyXaFMDSBx99Mo6dfATLYPxnKm5cm46p+dp45gMfwBU7hCVDyFGyJiWZDiy0/53f/VTsolzf/773xasvfiP+9T//JzHU3xt/8S/8BChOF6iULoh+sUvx9Yf3d6syGDk3N0V/t2NjdS0tq9O8nTCZc/FOx2aiE0pDBJBByW0U9NR8TM/OhFXGx0ZHMg3bXIDc8AdaH9QGcY2KeQ1Oizpd6p6oTosaWdeab+FmTsMT07iC8kcxG1ZM2+lzG4X31ZJ35hyoOLId8GzuY8I9jNa7stcArEuos8gQ1xbliIqd5pxA0Eem5nAza6Ktuy3mZnFPpmajDiva09USzY0udDIDVIVeZNKuovysE2EOzr3xSYzORhw/fip6e3ozC/bpp5+MW3eux6uvXGJMXfhWEyeOH2FcariWC9GWcREH0/hVYqkNPE5O3onlBStrO/27FNubu9lHYwa6pZZImJyayXhC7r1BL1oxtPbDvIcsZ4ChyGBrGi3cd9pYFLBdBc31ZozBadhjJy3EPAyvVYEYGXOUuLGOEydOJD8Yq1nJ6eGVRHgb6AOncI0/lv3Nn/8YSsK9L0004aY0zKkmBVelgH5IKKWSULtVghysBFyPZRRB9A8Mx+Cho1jtiOk5t/gfi50N4BgEP3poMM6eeyDqGjvSul25ei2++IUv5CKjC+fOMhgtII2VzJpzhqQydhmMeaxLKaeo3PgGmxBNrVYe7oI5geiNzVggLACD7/4WuyvbMXbjSpE4tFfPvXpQZFUxM3KNhlsHEUvd3MVQA02B5xW1FkeZj3V9eHzWlrbOrPy0j/uzYuHXfXekdkOf6gycKuNVXK/UISqBuXfQvCZbLd6LtpZ1CL2IpRXSNdAXE77W6Q/t3lqNnla32KtEqYjCcFuqmtATQGA4zzJvBo+chVle3ID++oYwPgJqCq5pxNNTFizZjkYQ19lHjuTS91KpL8amK2NqeSdascoXHnw0+vsHczCNfxjAc4n5FIr6q1/+Unzz+a9j9SK+9MUvxCzW5fu+92OMyfkYPnw4FYWZh/ryE5PzKfRbKF3RhNXIHf/qOtPmQZiMvfUP3EXK+JJxoNqGeqyz8/6KktOzqyngK0trOQU6jgtkzMmpyS6j/ypCjIALrizn5gIjUUotCE1louOhK2R7VBprqyjNVbMCUfRYOxlfRW/+Q02Ny6UtFFue0FgjoNGyFKBKwjiEQqRZzuXzZQgLrpYulUp7WYOHwBVLsyszkv/yiy+iqJbjoQunMBClnMFTEZU7f4nBtFBxGW2ztKBGdeTeKKijNWcZrJ598a2X4guf+yqKdpV7taWSrK1DydE2C+9sc47JaEcPD+cK4Ob6fYxqTc5IXL96FRRwN2d6rBLujKAxhTt37uSUt8Hn9tZ22lsDAtxN+RCpWv1MhYvjjgEAGWAEgLPQbQlXmyfyJVopNyGrtTN3KuvuGYg2xsRrqJyyD53daUDlI/vmlOr8IkYbF7Hsb/zVj+ZeoOZB6PPlayoJ/T4j/IWVy23/UCB+dst3t3jr7+6M4cG+ODqE33n0dJTXtsbykouv3A9zFgbH34PxhoeOxuDhE9F/6DADWR1j91y/gKVGSVhlyGDXMoQySKZV2GdAHHg1nOer4RaXFtMimHNhtNniIYP4uma1mfpqMMzkDy2GArYCMhEuzdy7G6sL01GP79bWYo1JoCwWsaG1m36scc9FkMYawlfNwDZGdXNHrG6Z716NwOI+cK8SPnlVrYk3CA1MaRFT4bfLpzfX53FVltAC81gJrCaWbnVlK2bndxCSRZTRRLQ378ShwSb6gy3Aiuzg6qh9FIxtaClEXwCur66VwxigkarIiLiZg/Nza7GI8K1vLnP9Bq67Hl1DZ+P848/FW1dvx61b9+K5970/Hn3sMXzn1+LrX/9yfM8nvg+IfDpjFHfu3spiMv/0n/6TGMGvVpxP429/4APvj6eefioGB3uTyd2/xLGfx5K7mdDm2lrmM7g/BXoSwQQVoSgMqtl6l+y3d/eiZK32XZ/xCvMcmoDNeKYJgV2XIW+pbDRCk6O6fevIaLFC0Wu7IrK9rTkOYVBEBWvry7gne6BG82pQIlhC6ZSbE3MNXYyVxRWsv/y1lPwh4jAZykxHx+og2C5i0a09SK9XoegiV2B5t1GkIsca0J3Zs+4uprIoxyxl5B9lYuVylY9Vso3yq+DMQHWFprkPou4aldT2KryA+0D7Ll++DNSfyh3ydXm++MUvJ9ISYZvL4foTefWQBY9bOrhnRZRwQS2809pmjYvy3JDIhWTOJhn/WE8+XY1aFES6IRivkqXuMFajo1NQG5S/7dTqOjzWkDVM8Gdpd0UihsWlueQ73RFzl1yT9OSzH4oHH3oEWdGoTeW4Ok3agJsngrCORNZycfbrb/78d31bSQhzCiUBQWBWB3sDgbPwaA0a+fBAX5TVNcf0/Eos4UNW05AmLE0lmq0DuFtL59Hp0dYziJvQA4Svs6Jh3MTVsCZEE9p1GIVy6viJ1Hj6wm4HWF2FdUXpr69s0vE1BhihA+47EBJA5tOnch9F9zWw/oHVnAyEuqw4s/0goNNWogCrTAvtndp1k5Y9LMsqWvEO/qzas6GEwOrH0ua+oR6sgxvsFpl9+C3pu9UxCAbGahra8JdXEeQKLGgPAmF8BkZDOXV1HcpYw8baQmxxn83VaYRpGgVm7jzWb3kvZiewOLdxLeanQkAzeFgLguVEXGsq6Tc0UEmtLM/FMgpgA6g6Pw9chl0ra6AP7ouFVndwB9ZQltOzSzG1uB17tc0xdPgCba6KP/jMZ+LhRx8BCS3HZz77R3HyzOn4xX/8rzJgOAsD/Mqv/Pv4xV/8xUIBc0cf9Vi4CxfOxQe+47l4/PFHYRwz/4pFVE5Dwt8IoNvDIezQUSWudXGVqgIusjRhTkst07vmwmcz/nwz/rwC4UIkmda4RJFJWZGCZeBRV9PZAK3i/jaWEAH1N90JEZEuyt4eiABkk+2tN3eBdhlrKNNfB0WCvAwQLsCPy6CXReizvafbrLvTnu6RswMqZGNoLm+34pN1HqpQKD1DQ9GEIcpCy/TBeyukmTuLYhFhZ0o4bTcwL7pUUekyGtNxan1va51+72ctieU5eAtFLj2c2VEA5bc1+HoWpTY6OpZxCa23+R4uzT599nTuJZN7hWIsRVnzczOg7KYYGhxCgTg75sQBKB4lWr67FRMTIxn3EeWIxswhKgMJT88wPgj26PhY5hn14WJW4365nqQcFLqNu7wOujC8sBctGNljWXTIALc7fakQNpG9fWjlNK+L62ZnV4xJfOzbSsJ55wMloca3VLo7PbUB0/eBYeU7mzS0mAq1ovP6bkUsbuzGJMRZnFmIWr42eluJ1meIMyDZAHSq4Ia1aN9ZLMDoxAzWcivrKw4fPRKdwKVMYS01MDhYVgbBXHzrDzgNa+DT11zLAAENdol0nNJRqclwzgyoHI7Q2UH89A1hLUQ1sm1MoJK2lIFCzKgzacjFSiPXLiXqWQWWuedDe6tuTFsWOVHZWLbOtRr1LXXR0d0Cc9XF3TuuRXBpc0dOIVXAHM1tDdHQ0oQSVfDRMbgRlmRziXFn6xoyhDXbq4yJ8aW4enEEd2wRxLIb584PIJCgHgR7HxenvILr7U3hNkEfFIVPDBmCgxyiILWYa/iLwow1vptd3oxL1+5GY5OI6mj89qc+EytYuieffSZzM06dOhM/8RM/Ga++/FL8tb/68yCKe2lhho6ejLNnT8XJ48PQvoX+1udai7fffiUrLQ9h4XTrOkFqZgi6r+ZBHEEfVkEeGR2hP5MJ++vgEWccHAOLwTgDU4M1EsKaZ2DOgrU8hd5N7a7orEXApFRRu9GA+OLiKgoDfx8r5zJ59zop1hjUFgFU+j8/t5BIN+Mb5QptGYZGJGohXVQqAqTxEIkphFb69pxbt+4yHvjfHNDKOOmqSp/mzs44/+BDXB9jUI6ja0PgFnktcwcYzSUUkD66xkwatHW0M05gDVyfDYyCNSNQe6DKUvLkres3ExkZ/E+agWLMyNVtybqczuZpzZE36XeXMblx80aBEqChwdIm+MrZnhncNZXMacbR6WFp2YhhNfZQg25uqK8AKS/EEihZBbJGW72Hq5VFy1ZTe+c6RnHJRLMdDOUG11ARWp/UPJW1nCVxxsTK4Q89/hhIphM+LgfFzKNw5uD56nR7yv7uL3zPvkTN3AhcCq23MYkNLiLMe/D8mejvwDpwg6UZ4adlyw0e1cMMWlsZvBJ4XBZrm7gmDNIGwmf5/D00Heo+XRMrM4NHorKhPbqHjsVueTUWegkC6TNVRU9fF8w+kOsEaqpKqcWNdMsAEkviq1XNCiyKgTQwpmp0BG0Nd4X2ZpUnhZvO9aKFrbRj0NVkJYljtqXLj52Tri5BSJTb/CRQC9g6iQvkVnLlNevR0WXRVQvBVMMkZiSWRWN7RbR0GLRrgPmA0aCEXZRkBf2vxX9taUOYUDAumqqtaEYbw9jzY4ksyvbHoqEWOEd7p0em48qNyQyGnTjitnC1MYUlvH57PDYZtAcuDINQKlBgM7G7jmu3WpGuE3gjZ4jW0fjW2dgEeelfW+BlfGqVAT4Sd8bm4tL1Oxn/+dCHnov3PPee+E//+dfj137tNzMg9uhjj8cv/J1/EI88fBammo1P/c5vxZ0bt1BmHXHk6KEUCOMHrgo2k0/B1rI6/Wo+hi6Fi9tMW3Za/Mrlq4nuLAngugCZ00163KMys3MRjiJorDtQDTIC4reiUGmLD68jKjEhygpjGgvdC3lxw2y/LVGV1k13EprAEy7Wcu/PBtCY2ZXlFSp/zm+s1SZg6PSrUUHwrohCS+5U5N17EzE+MsrnuejBwp7Fgj78xJMJ4as4Nrf1Q9EAEmi2MzLVmG2zjzWaurHOGrpEwbmpXQQTYQedMtD03dwHF/Gh5BBuXSsfIgrPcY2Jfr7C7PIE8xRUIGo23ThnJtwL5fZtVyVPQX9cZRSHgfCmxlZcwkOJXJf5zrodbvdXAglauau7qzVWZibjzuU3kx7mbBhHUDGbU7GyW47inUu0lTE8xioVfvUa9HWX8Spk053ANrM8wfHDZ+Ps6Qsom+qYW5wBldyNsr/zP31837UJmTDFwQ6ISmILv9TOHh7qj7PHD0d3M8hhfhI0sJqb+dZWVwDVqqMOJqpDtTkts1dWC9zD/8OXXMfvnkebC5Grt4AsQHRRgtNlZfp/PLfLa6NnYDCnoybn5mMZhOH0lcVaDgEFO9H2amQfJrhsGLyCKSX8PtpROGugRYIb7Nmi/cYjDMAqQIsLKzlf3GIRWwYT3snpLjPl9qIaAdzIpCLL35t+qrK5dftGbmtvTKa+VBHdnSWsT30srm0hnNsws+sEGjgPv3SjCkWm77Yee9Cho6czk3u0k075uRjHpJeVpWkU0O3YWx+PrvaaHPzxO+OxNL0c90ZQvKubsYfgLK9UZF2EBx/oivc+eyqngrdRjitcX1gtArOwrXsymBW3ipszNz+D2yUiqWSwYeCymnjt9ddiAwZ45LEn40Mf/u74xrdej1/5z78RP/hDPxo/+ud+GotaF7/y7/5ZIsOBzm7cJO/v9K4l08rT9zarUngugxtI1CK23rek5koIp5eBtrW0R9dDulvFywi8aeEq+GJWwuQgt4xbxfItcux2ISA8FCItfGVNRV7T3BF/0yA4JWt2awnX0N3RRICFkndt0U7M42trMBRsXTarX3k9EYp8ZpxrBZSouyRqbWzrjysX345Pf/r3Ekl84nt/MB576imOLo8qTnOnNOMPRv9Fa+g3LiWeKPJaqjBGbiCMpKM07e8K/I2SyIf1RZWJor6GSGLZUnPwqgrWiIgITDTgZy6Rx+1yOTM6i7oPum04Ovy4uYGVh7aTU9Nx5zZuDHKkbJrzoxJrbmrLWZWeri7GpTr6etoC1RqTkyNc22DvUkxPTmfw2PopVbi1DaVW7tUIbVB6jMHCiogNxcF9jT8IpFQezq653ODxJx6PM+fOqhn/70giXQ4GVDShVvS7hob6ePT8uehDUKr3zDDcTM05NWlthnKUgf65qbT7aPdaBhYhqbJsPe5BdX3s4hMtwEBL0xNRubMBY1qTAdhMo7ZpwBbaraN3MLoHjkctTntlTRPEWMN/G0WLuQPSSgz198UzTz0Bk3aggIBZaNR13RGYRaskoY1oW0pfpqyvb8ychRoYbx0fbnTkXiae6Fu69Fyi9DR1x+DAULir8yYDU4Ey0meuwj81h8Flu3euXY2p8dFEQx29vdE/NJDTly6LLy+DNo3uC1rPdasgeh2uFEJcU4q2rgbuD2yF0UQtwkgj75aNW5qfip21m9HejAVZGEs/EGTHE+aqF9K2Fahm+l68710XsPLWukRBwDT2z9iOVY4azFNAMcppLuyZmJiFwatTme3uA4JxueYXV+LkuQdBVxG//Xufif/j//tP48JDj8dXv/TZ+Ht/66/Ew+dOx1OPPBm93YNR3VpsDKzCd7bGVHjXWqwsz8MXmzl/7k7W1jMwrTmnNFGwTShdV0ZWogxVXAqltUIUVvnH+MZBfYc1BEdhMjYi4rBKVc5CQBd5Sp5wpW3mPjBGrqlRUVlnw6C009VZFxTlWwmSddm1uQPVoDsRY1Y4w3iJiAz6Od9fj7tknKTU0gFCrYm52an41osvZnr7Aw89jHrBFcWAlYl4GC8L5lpHwULITm7pTpTR3glQyO3rN+LqlUtY5tFMknviySdjj749/vgztEUUVWzKo0KwzxZ/VijNZvQ7++6r/dT12EfhqnRVlApo6jh+FF3BLbz3N8sFoJSggTVUF+Zm6RsKBCWwhMFuam6MQcsxdJrYtZOurklbVv+yopqIRw9h28kHrj27UCCV8ipzZVTguOtLbpJN2zGsJWupcN/p2UX4uzM++MEPiyQ+sa/fv41yMMKpkjC11S2+3GJNRXAMq/7YmeFoq9vjt7mculxb3I3LF6/nDEhnX2dUodHcVm5nD98H96EdBq7BqglnKkwGQWg3gY9LWK3J6Xl87tWo3JzPQahAiwuRKrEcre3d0TF4Jlp6j8QOHVmGw8fu3Yztlbk4PHw0Ss1tCIgZddaIQODXXalayVVoK4QwAm9pt6KACVYQK+VUbTmoZSUz9TZyamzd2Q+UkVlng8NDGaU36xAlngExI+GN/Obc+L27d+PuzesM0nh095qVZ4S6AlqBvLaWUUZ7oBXcjJoGhH0rZuaxNjWmztbTXmmyiCUsYcEtQ9fGIGxzzTeBukDpFVeC7oHKmuLe+EpcuzmayrWtoxVltpb3awJW1u0jfNBrbQH0sL4fq9Xt0dZ/FCsIc28vxPIc0HByPf7tf/njmAPdXDh7Ig71d9Lv/fj6N1+J0w8+FX/hL/8CED/iF37+5+KtN16Nn/pzPxHvfd+HkuaNLtvWf06GBWbjm6ugV1YW8c257wpoExfJXBZnrYqFWm2Zz9LU0pz+um6D2Y8YPfoMs8OEVfTFmIVwWYtv8p0+vwFBXUmflp5fFzGh/BUQLZ1oYh6BMLJve+pANLoRHqeB2AUFKVRaf9ucbhEItqq2KUpNzdHe1ZOIy20Y5uHvKn5zirCR78w8XV1bwt9ucmYcpQrKBA2p2EywT8GtrOMcg6qzcen1V+KX/vE/SYX10EPn4+ELD3OdYkMgp4VNd1bpuO5CJOy6EdPHpYF9EZGLJlQWLpnXfVFhbBnTMD6j0uDurqoFSuR5WnhdtFQcPFUiuYEOfKficVpYpDIzM5PZtuNjk+GWlMY0TFbT9RMFNTdi3FG6IsLamiqMyVjcuH49ZaY+g7Eos32n3EWqoCOMliuGN0HjO3ucV18q3I0FfHLXp+fNsfpFYhUKwwAeHaxiEM4dORJnjhyO8j0Ig0JoRSh2EMZr127GndGxhO2Hh45FFRB9eWMh4a5M1wLzNVXhxyJw2ILYBMoYWV5FiCdnsU7AxjI0W6wuRDUC7k5EWuEKA1b1KITuoaht7QLSr2ER8emwHFoPoeyhgYHMxch9I+EgldvivNvZF1FiA2NGhldRTJAcre90V7H5iZDPqR8JLcQ1cCqTDw4MJ7wtpueKLerSN8c6T9DPixffjPHJe1jxGnzFbs4rsjsXF0dBNbvpu9fUt8b4xCrtcMVpCWtWilprSFQuREcX/drriOaGjkJRrUxieee4z0y0Qjt0GC7PYtwdQ5Hyoa27JXo7UUxduANls+k2be9A0/aHoqK2NRYWp+L3PvU7MTU7Ha+9cS2+8dKltBolLPIA7g9cnvGLv/o3/5f44Ec+EZ//3O/HX/u5n42hvu745P/8yfjox74nE3WcRlYw9Y1lQIu1OJduENP5eEvWrYIEfM2VlxuMHQrE9zKaWbjGVwb6sWpdxhYstOL0oIoBEeGpdRb5OUuQlhThEAFgy5POCoVjkVOeCJN8OQPMki9N7MtpSb63rVk5nLEV5bhuRUFU0ORVVzPLwyaw2Q+nzatKhavS2Ag0hyd1VeRvjY28pNU1ac5AM3KabaivK4ubV1+Of/3P/hmapCx+/M/9aAZeZ/HxjbnY9oVF11WspuvbBmJ0UZ1T7E55NnBvZ8isHWFg1LYbTzMwrluBBWa8zfvYQ8HhlqCcVBi7GAeD7c78GSRNl1r64BbviNK4lq6JNBN1abA0mPK/7ZmcmkKpr0JPUHVVXSqeJRCoF3fFbgZHaYvTyO4B4roPp43NZF1YmKa9LoIsj7sgWreqKPvbf/279xfMsMI/t/pyAe2ARbnDD0piB18dZVC+XRHNMP/RwQF8r53o7aqPznYEAog3iW89O7WMhroD0VvjBKijthbfFMuzDJSpbnC5agOC0ZyFU9a519bWPu4FcB/t6WzGzPx0jIyPoZ2Xo7MKJLC+mPkIxi7MhqxsaI2oawatWC+gLzp7j2Z8YY5OLQLhL5w9iR9dSqaxs6IFNX3OoYMkLNnlhqsmRDkdVY+P24YFsKDrOMLvTtgWAFlYnAMGr6dl6AZWG6B1ysiB6WztZpCrwwpNr73+zbh2400UYcQggmERHEvaqaS0sp3dzTBmZUxP7ALZa1AQ1dHV14JggwjKUT77oKbGvuho66SdloFbj8qtOYQIQdg3+DePq7Mat28txMz0UrR3luL4mZ7o7KxLC1BZZg4Jr7Xt8f/6pX8T/+4//05m7FmvQLifVZgR3CZo//S73h1/9s//TCZe/ct//o/in/7iL8WJw8PxN/76L8RTzzyL5QDRwXvSTiF2OtL+5iwDTG6iTUdOjVZkYFhrLqM7M6TicOdpp5q3sPrO1wdoUiFx7YCLsdzjoqnZlbHuqi1qBPfBXwqzS+vLcfW0nBnDgOmdwXDcDIhrRhUGBSkVBcpAu2shGaP2Ip7MPoTmxiE2VpbguaJQrElKBs11hcsYd3NenNYrR3BqcEl3EHxjXzA+/Ip7jGItrLqBS1DE3kr8l//wr+I3/8uvxw/9wI/E408+lrMntVxDI5RlCqGH6Mg6DKtLVjxzyYLGojm6e1zqDqIUwTThGtIfrophaUZhYudBXImG6Yffe51MJ983s65w9w2DOB1rmchc+8I4SQ+nUIvKZRwALVzebf6J64OklUmRGsv1FVw6aLa2UaxEnZ1bTARtuUhTG1SWoniT2MzctXCyRaZNpDLdwF3jK97z7OksqW9AKaEfJ2ZHaZSvNpp/vI8sKnN3fDpujY5i2RdjA5dkGngyu7AZd6YXYhzhvz0+H2O4ExW4Go0QU9dkB4IraHZ6GQvtxGQdg7a3NB076xwLvdxA1x21W4GJKxVNsYdCWqNd5fub0VIL9K/YiJo9rD5MOD02ik82mVHZKpSPVaK/+JlP5xJfC5ZklSEUjEHPZuCgzCZkNZjp8tnWtmasXmNCLAOLrgB0rYDuVqnBAihNuX3fS6+8zOtoJlmVGivo72KugDRz7cTJczEweIRzymN0dBYFdwcm2MKlwNcDtczNLEDgMSxXNQwpU5u+DFRehlEri5qKa1sLoKm70cA55SCOyrr+2K9sDEvrN9RXgiyqor+jFF0ddZlDf+XirZgcMR/DWaMllCJuEUL8pa+9HC+9ehnGMd/EUBzWFCUpM9U3NcSjjz2Za2rKEYIrl16P57/+DY4zVRkhwdVqbm3GXerI4GBtjW6ROQbNvK+PCgRofno83AfDzXJcm9LUoAtRE3UoAmckjLm4Lqco2yazmZSHHz8+GVevXo1bt27EJBbJuhSu6dDd0ACYC6C7ICP6VNG4r4e+sRmq1tR02s4MQredq3QKrxKh4HwrZrtEXePjgiUzcZtQ+i1dvdHVO4ARMdGrPSzmW7Iv1bUIx2bmEvzar/4WEH0m+vtwoWn3ztY6yHEaQbPKOYJGm6wSs4eBvHLxLRT1KDTpyrUhNXUizlIaj47OrjQkLsEWtdbVGOCtT/Ri/oIVsMeNrd25lsVvR27fjJFbNzEco7jJKwyBSGEnz3XFrYlMugau03BjqCorfjMeZRjirGoFMnJa2GlfRznRjOjkftxHGXbhWyIV+E2E19gEjRrrQDUN6cJ24Sp3gTDbO0CJXAdJR37nYgmFX17l9D+yvotPWm6B5j3u2RAVzz594pNqZ61OQjk1tsoBZnDBB/+gFxpuz/wFLch64G3EYF9HBrmmYQQrE3mDlk43+XDJb1UmypgwY8n8tnp8xKb2hK4bMNAqDDC5NBs7CH4F/rbCu+msBZaoifFxs9Wefn28ztiywhXaVp+2rrY68zBqq012WY3Re+/EyN1r0QyU7O3sRNDraONuXL9xK1544cV4661LKKb19EUHnf9X89LP9XUsNRrVhUPmASBLtM36EqZNZ4ZHWj+XPBvtv3Tx7Xj7rVfj8uW30x82oqyP2YxQHT58Msua7e7VxujYIlZ5GgbaYRCaURaWpV9AoU5hoU1rlgERuvk90JmWGEYB2o2O3caXXY49LGI5rlldbReGBJQgw9ZsR01J5VMVPe3AeJhhcXEtRsbm4uL1UehTFb/33z8f4+OzCG411rsdCzefTGLHVJinz56NJ598Ggu/G7/26/8hruMiysQPP/RwfM8nPoHr5HRyAWOLPAb6j3voHhs5NQlEdcMWEaarMyfdBwM6aAxFNfq7KhZnjWrrnHpTQFG80L0ZJWK9R5eiO/c/MTEV94Cxphu7zmRk5B5IaiGLJDej0HIWbHMNpbiJwLrdIu5KGiwj8BgsxgpmzONMetKdEjUB6LP9rtlwjLX0LljrpO0KkwKm1bXewh995g/ilZdfRojnUXKmT1szROXEGOxt4+4qdJCvYj9uYXiuXL4V5y88HqfPP5DrINo7elCIKIuaOlzW2dzGYG4BlweUJFpSwa6AyJ3adCGasQbjU3ldmj+Fwrz45ptx5cplaHErk/zG7t6OmfER9NRmNNFu42EV9MfZEAPzrplxcWRuOYDbpCw5laqCVDEbRxGNZT4RdHPsXUG7KrrTwvuAdrlmBj7zuhoH4xfHjh2NM+fc0as7+d6s6C3OMVhsDkvZ//y3vnt/fh5UgP/tLkFuS58+J9ANBQtMxyphYbf31+LCw/1Rh7DWK1wM/PoSfg8dz8gu0H5ZwmzsxAKIQkHTIhtl1zKY2daNJhvoB4KhNR38la1lFMQWGhOrgrU2SaS2siwq8PV2K+qjvLk/aoD45j1sIFCL43djd20W33yV840XWNk3YnEDjViFOwIEs6xaR/dgDCG4lnMfG72NVbUeQ0McO2ER2R6YCVi+C7IASZjqreZ2t2WahGXpBoJpZQt/cG7aBU/6vrsxPjUO0aY4bicODx+L3u6iGKoWtbZUQhksZX3CO9duQMcVoGYdLk1LXstEIxcNuQq0CYu0s12LogoYdZsB38sAZ2t7bdJqaGgYK9WZinl1ZT6Wpm+DpIC5FSu0jTZHXWyVt8YXnr8Uv/5bn45r79xMN+6Hf/SH4uyDp+PXfu034iuf+1oyh4uxnnvuufi5n/v5XAb9t/7eX48/+vTnQSmN8fHv+q74+//b/5rLqLdQWjK103dF7QfzF6qjqa0XxYWboHXaBbZiENxefxcr65SmglcLbdtxSaxZaTKPFlLo74ySxWX1u9dwAzZXjWFYlm0Bl89koZW0dlmvEmUmF2sNnRIsdjVvACEUC8v07VERCCaKEx4RauuX666ao6Hw6HqoJHSXNHYzszM5i+LjnavX43c/9V/j7p1bMXyoHyQ6hxFbABE+AH3eG+fOHeEaxgwqo7YKBQlPNmCFP//Hn41f+be/Chp7Nn7qL/5UmMznmpJqjIqp4hoYl7brJmvFrTrmhjfO8rjgzalLp+dFT1so2c2NlTS+9ShjZB1oP58uqjxm8qIgxilyMzcNhLpD+eChw5mUWAOq2Nkr9gbxxqL+zIrFNYEUfIWq5Noq1JwxAUEbj7WKdrqItouxVdlCpVQ02hKfunq8S8/B7E95J2NUuOZlf+9vfndOgR7kCeQF9WWAwtvLzbGzthMtzTtx7ExdDB2tiIUZIBkCubfXCBFgQiDu1hpIBOtcW7WfuQEGqUzqyOAM70UqZkbqfy2tgETQqr0w7AAC22A2Z7hGBH9zD3GCci1o/bamOojpaj4aj3VtaO2PUmdfFmxZdn3+xBgo9L6yUOjpqfn1LvDZQIimV53xKNYUuFdHXUNrjOCWTNy9Fc0I6vlzF7B2Lk5yVRxMjJBs70BkBtqAsxDQW7dhEc3ec+GSYwNOZyA2MpJsVexWmNhNWNboq9WZqyvqYhPIn3tjvPNWTiPKUINDvViSfVyTOyi9PYQaf725B4HZick5ro//194OhAZZXb1+BUbfj/e8+13JhL/2H34tSlVb8fGPXuA8lVIzrlhTfOozL8b/5x/9yzhz+mz8wPf/IK7RHSxBTZbMX8YF/NKXvhSvvfEGohfx0Y98JP7Ud/6pePGlF+Pv/4P/d1rhUydOxt/52387Tp0+RTuXY4o+mmFnkSCtk2sBzACVYV3mXgbT6WZIF1fr7vCE6qlURBabIACtni5mpynsKCJsFteqgYMt3rqOQFn+3SnspULhoUQ2ltZTUHJdAgrAnAdnVowtGCexAwqVtRdcxm2cSvitcXIa1oCn7XLmqgI3NgvtIiwiDJdM/+Zv/lbcvjHCZbbi6acejlNnz8BrtTE1ux7/7b//brq7z7333fH0k4/Dz3xAyRkb6cB9uXj5cvzH//Sr8dBDT8QP/8ifg5JOjeIqw3O20zoT9t/tHUzTtmix61bSZeBaKildbNvfgVvmZ4OEIh19f3MVRIAqZ/shatoyRYC2Oz1svZM1lKmp6r2Dh3DLMbKgn074J8v/V9fnq7u85Spn5M3xUeRVFsqgAVn/KjGqKs+cxQRlmHeRizjxMVQS/ubMXnoStGeHNqgLyv7OL3wsk6nWgfvOw7t9mBrR3Yp31tEmCxvx/g8cj4cfOYprsYmQ3cT6LcT6Ln5U+xCda0L4K3IqLnZMIBGFbGe1H2cFDOKhRe5bFm/q7wZlNmLdJbX4W0NDg9HW1RQ1zWjHMjrK9ZzCbMKXMnVYjbiaQozVwXWx0G4tVkvLPYu23t3En9qR2C4H3sHVMZGnnIHC96+ojfnldaxlewwcOQXjtnLeSszgDlnIpgvBHsR/1c92/thUXOtTWpUnC/Nu7SeTO81nkC6DYmtYdCxFjTAPBl5G45bX1QETm6IFq2qymHkDJmpbXOUufuiNG+/gcwp/WxE2aLFpubCNaGytRbDbYgYX5M7dKaxyNZB8PK5du5T96cF/7OkdjPXlhRjqrYvHHjoV3/zWK/Eb/+0zMTYxEw898lgqvN/+7U9hceviO97/3ujr7wNBzWXQTAVx1ylcFKTpvecunI/xycn41Kd+P8vK/eiP/RgC8Ej0mMsBCttAKHMKTvSFElxdnkOR4UJp5WB6mc04gNa2EtqKOrViRT0QlAVMv7bsak2Em+9dedts2jq0dGbBOISTgbmPBMIoc0oHLaJrFzI2xhMcx7hiPOBHhdFgm/uXWp/RgKSLnBQqa2QKtYt1InWMlRZWpsdgwOjSU0PlDmtOm+p+mll4Abr1Dh6OG7dvx81bN2IKmjdyfhvj3NWJa4x2NifDNPNf+Y//iXuV4md+5ufpM1CfQT8onGOqtCI5BzKaBWm6hshyewaQXSil620/TFu3aE0z1zcRTUtvsNCkq5GRkRRQa3xq5Q2mu2JU3qqsNlfCTNL1TI5yz1gRskhPt8Z7WM/T5Qh9/QOMGQqDNkvP3DwLGmhoC3RnyMDFYCCQMhA8itDrJHpUHrmuKMlMVcvsmRszh5Er+7t/w4zLAkk4w5FoAs2iZd3csm7kFkJZGX/xJ34synZ64y5+5Mz8ZEwtABmXtcCmyPZkNLcJn9uEJYOUTh/KPeV0vr4KgS/BJPWVUcKouD5iFyvi3PvSAm7E/ArEwEKCHgywuPmLEeF1Oqfg1lfvR1dLfZSqayFmZcwtImS4I43mVHT3MUYw6OpCzDmVY5Wr2IxKXk0R30JQm7FARrKnF4Flpa6oB0KvoEGXgfr9nYdSGzsn3t/vOhLcEYRhBUXgxiUS+/+i6z/ALLuu+15wVY63co5dHdBAoxuNDBBgjiJFBVISSQXLmrFky+OoZ+kpy7Ts8bP1vef3eca2LIexny1LtilZiRQpBjGBmURuNNA5Vc7hVq668/ut00Vq/H1zGxdVde85++y99gr/tfbaa2tVV5lMo99aAGmk0HQkwx/EGlbRrVNbS6sxc30qi8A00P/9Kq6BIW1jdmY2rl65Bpq5je9dg6vSEk31QNDtg1R0rlRVwozN9lhYmgNBHMZHP/on8YVnvhDDY2PpKrTwzIfOnY3/9Nv/JVY2VuPd3/3O+LEf+VD8wi/8GmNZjx/+0Q/GieMT9K0R+D/ChFvduVhWdI4vvPxyzM3eTosmKujGH/3+73t/MpYVyl3Z6uzuSkTh8p5LehYFcsOPW7etE6EAGy8QLbaCGEx9t+cGpb3GnbsePqyV2mBOnA9RhnNkopL7QcxnKIHsik1g+MC5muGSqLEw4TPPgY+06Oa+uPpltF4LJ7R2O3dddQXBW0mYn0mAKLfcmFg2jV4FccB9e/BgJVdsgAaZ4tzR3s24ulDOzXFz6gZGoysefvhhXL/F+PPPfBIjuQGNZuI0rqmVq931uY5l/6+/+xEEsit+8Ac+SHtNiSCGhgayApdoz/0hc25bWFwGxov2WtN10QWQRsYArEFhvMDfM8lK5YpSUFZySRbhlJbGLuyzSk+kpevi2L1P7e29bkbU0LrSJjrTkDrXxpIsAXny5KkMJqsoIGO6/xnFqVSjRFyNKZC+xXtFx+gJ2ud75MSzYlzFEs1ZO7bqV3/+B3A3VlNJuLVaRhHiuWyytUnDOwgacOodb3s83vPutwCNGwN0HMtrdg5GWAV6L3hc3mZs8OB1LLRQRY3r7jpXG4ShHl3m5jCrPjc3VGJ0qC/OHR+Bma1UtZJWurxC53cauJ42UBqnzj4cY8fHgfD7sTh1jcGZWFODRbROXwuTB0LBIjU3laK9Zyg6EKRtJmwWV2R1cQZ0g5LBB6w72Ip2rLKJVhWQi8ez1TSUoqGlN27fKcfJex+JFeMpaE7sDgxyT5bQcxxOqkzuhi+AKNZgnXkq1sj3QUwYNJidycRyfePzz8Szn3uG8TXG9//Yj0XryHE0dJF16NmURqBNeX/5hW9Cs/mkQ19PfeYVeB7IPIy2i3AYUHJn4Defey7++E/+JC7fvIGQb6H86hHUQ6xjXdx/7lT8+q//WvzxH300/sW/+Pfxfd/7jnjf+36ASQ4YdyS+9vXnUkkYmBKvj2NpSiCZi889EzdoT+Z3tePcuXPR29sfq5s7ceny1fjGN76JqzQdb37zW3jG2ZiYOJmrHnkmhSaNB1R2UYzlhSgzT25MEjEaGxDearVcScoisijf3A+E8OoTewKaSCGLwqB4trbLyagu37mUnvUguN/0cIPNbbk64a5KF2O0jjKzEBrBRxFm0hf0cuewq21aRQscF8ukRjDM0TDHAETTUNSgaGxqp191zNdafO2bX8j41bPfeiE+8t9+N6anbsfrn35dol9XPF73usexzgPRyfg8v+J//6f/LB574vXxrnd+d7o6CqtumMJqboLPclXNTE/zjrzGpWCzj50D5UxlrUK0FoZCfLTca0xGQfXkdN3/NLJ8YHFhXSnfbl3fBwk5PudPofalAtUtUKj9ubRgqYaVnJdz5z3E6QRotRT1yAwWj/6pfHFL+GnBH10Ty1DK7xaeMrHMwKX7YDynpOZNr78/Vzdcv04YwkQbuBNWHu5ZWBPB3a3HukzH0Ai+9fgYEwfMwYo0N6ORge8O2I1BLWhqE51qqovlpswDB5a2tPVGY3NnNHC9W68Pa9titVwTl6+U49Jt4CJC1dPXhRVvQeBhEiOwaL1rV67G5UtXIEZT9I0ci87+QWBSFTB7Km7cuAxjVWEVXUWoJMydnrqTGnJwcCwGR05GbUt34DFlsKe+sT7dl4bqnSjVgaWBb9aZGBqw8M0CyuIOQnIl5oGMbaVmmKk470H/UQ2uH5gblXQxEBbhYg+uQ0fuz3AffivKqBKvPvtcLM5Oxxef+WLGKayToPafm5tJ5dvkxhmQwsVXXgKBtUKjyCVUtGqMjPbC0OYCbGOpJhHe7vi+931fPPzQ+bj/zBmY+TmUUjWQuBSvf+qxGEYp/r/++b+GySrx9re9PU6cuCdGhifiG998AQbsin7cqD3m1WUyd/VNz8zQ/yqQhhu0EFbcg7mZybiKa6MLVSq10CeUNtbryuVLoLyFXMlILmIMjtENWCY/Wfeyg374ndZseXkxaaLlNjVa/tGNsIgKRj9zWLK0e1Ox3OdKVHtHK220Rjt0qGfOTfBx7l0iN3V/imd7vqf1G92xq8UzHuRKTBne2oZv7ZoRfutZCtfNR7DWqu6h5eeyVgZul66eJ527NLy8uhALC3OJVFzx+vSnPxkf+9hHk/fdyXnj6s3IAs3zs+kem6DV39sTE/D+H//Jx2Jqdj5jDiqwDYyrQXszj43haAg0lLoqlodzSVcE4Sayo7fZtxoaC92Ym6TxsjiMcRnPObXPBvJNtTbmkgiKsbrqJO+Z1crtmRHt6WAG5XXbjfVZJs+CvccsIA2CuX79ep4ePwmC3TIexNvNly79O6fyQrZ5qNIARMPfuWem1U2OFijujpo3v/Hshx2Efoia0ViA8Phg10UltBZwz3oHrmGvr27EQBs+XfVqVHNdSSVR6kEJlHJS+sx1wCoOYoUHegdjsBctDDM1MRCPla9Cy1eZGFXfBiMh3DDlfrTE9RtlFMJCBm1GR5hYz+NsrIquEtcyoFevXotr03MQcTWOjY7HsWPHgcV9Mbe0HrdnloC0+s91MTHUHfWHCNjVq7G2sJIxgn4Ui9dasHaT9q2ZKCNu7cAgKPjV1Sn6tRkDXW1xagyIjqZ+6cLLudLTjysjjHYfwAoTb+6/ml9/WHfAw2evXbvGWBpiS+soZIQppuamYofvv/jlL2UK7OjIUFbjcuPNlauvxac+/Yn41rNfQkga8gCcDtwfFdnU7esZHTeFfXhkDEFqj2XcsalbMyC2cnzly19BmFBYba1Zu7C7qy+++rVvxQDK4PVPvzGVRHeHxU6qYwOLIso6c+YsbY1i1UAOIhmsdh0QH+5CRnSWDDxuZSTeGpIG+44fG4uHzp/jnnoYR0g7i9K6kedT6KeaBm1QrrbKdX3jLP3Q1c1DMjOGJoN6rhbplmwiyLiTtQbV3K5cndF5EUM12KimCuYGIrvC5WEwrQiWzFlCyfX19aOwcUnou8Ljqsrq8lpsI5Q7MPsKgg5A4G9LFcylq+DW6YXZyVicn8SFmI0V3nMzdxB4FBmKZnL6BgpzDqWF8WosxXMvfAt6V8Xzzz4fvd09IBgVCvRBgLYtk2isAdRnjohKuX9wNG7NzGXg/Xu+933qGdDhfuZtHDs2gWLv456lXCW06pU0FyUYh3O1QPdD+hWuAUaRfqhcRWFmXepmzaIUDXibNalhcWXE5XrjOlYDc1UC8aMd90y5Z8bALe43hruluZSxCg2aitmEtpGh4eSb6cnbMTN5KxZpf37+Dqhlnn7iOjfUQl/dIIhZjexXXJXaQUY2me/1qHnrG898WGhkxFMkodVxF+XObnUG7wImGRvtjpMnxtFsg3Hn5nS8dvFKtLeuxN7GZSbiOj7cLazPHD468LanLu451h8TYwMxfmwIjTYaY8PHsdhDWHfPBe3L6kVqYU/RrqsxIaYH7dgUk3PluDW7Gb2DLTE+AvrAMNUd7uUmqsOqHYi3gpV8NRZX1qMbxhwGkvf1dKDNy7hB6zAx1hoLOT46BFGw3neuxT4WoQkrrYWxuO3Kbk3sgWRaM033MGpdF8d67+HnVmDigY76qNpdjUUY6+a1G3H23IPxyoUr8bWvfJkJtkpWcZy+2n7y9p14FpdAv7KvpzcW8OW/8a1nYwW3zSKlfm4puOefe4GJrI7T955Eobq7cjNu35yK5567GBdefhEleRmB2o9jQHumIrc1b+OHD0Gvi9B6fOJ09MGcH//4x9P3FvarrO49c2/cxtq++PKrcfXGdYR5LTf26BrswGznH3owVyqkj/3pQ2GaMmw9SvfrZE4Bb3fm1rohDkHUt/XIPU8sMwBoQHcXZnG7+t7uJpZoOQ+HUQjXVt0WjcuHkjHYqaKwHKDJRh5K43q+/u860Nk9ARvAaAO/QnlPPXdD0sFBGbq610EUISjHUCVaAFpj2uyTqxotCKHJXQpwcZgNyBS050lVmdtifJz+WiXKDV4Zo4AXXCHQdT4EzjQYmOzqSeXvjtJBhGffosUgp6XFZazujRjDAI2OHgclmlrdwPW4JyBFaTs7u8B9DSj9YVDFaAqvafj22t3O6/CGxXwNpK4hXK5weZqc9HdJ0f1B1sYo42apDFwi1nBY79IlZo2PL5dwVZrY6sx9EKUI+42N2JbPc5NdNzzo7ln7Z06Lc+lzdPnqTerqdD8NbpH5G8ap4FFLAPA1LjQIaHk95qam49Irr8SdG6/F1to07gzI/tDzanBraVMUXfXhX/6hikEXfS6LfuSpPTSwJZxDW4+PDGbizWUgmBWhb97aRACr4kd/4HT0tuM/Y9GWNz341HM87b6Bokp0WoOiB2HsxC1p1dJ0w2ytMEs9TOhJRWjqTfeLGIAxaOPKx24GPfd3FlAyEY+fa4m2eqyEh+qsuTW6kgI4h1WdW1yJk6dPoLwmYni8C4ayxN1GLMwsorjW49jYcZTbCBp6IxnVJJ89GLcVC+WmFSsYHW6vRGVzKeanb4ZnRZp+7oa2cnk3VnhWdT2MWBpiUt2lOY9Qfyve857vjre9/W0ov/F46aWXstz6FhMnGnOHnrRU6e4zLs+t3N4GjzG2TZj23jP3xLu++92xtb4Vv/s7/w1BvJUl+vW1FXr79va3fVfce9896fMb1R8cdHyn4+adyfi5n/0ZnmXQLhJJfM/3vTs3L/32f/3DtFgGvN7/vd8fP/yhD8X9Dz2aluvlly8ghDVpUYSswlyTuJYZz8zUrbS+2wiV/eXCtGq6Ha40eJq4Jf50E1wJUuiMulvcxJO9GlFGVn6qBnqbZGS9ReNDHi6jL67LoaI02JtRdqxrBtwQitX1JfqxChPXAstd+sVY4M4UmYTmEWAYEAeDkqZvq/gSpSBcJhioHES80s3rtdBuqooKz0o0hiK9u/TKh7RrrK2IibgC4rJ7VfUB/ViNF154OZ5/4UJ85L//D5DkQTz04KPx2CNncb1qsgqUBwj7MpfEZxm4VjjPnH0gq5N//RvfSiXsCoZ7W47hllga7sSJ4xmcdeOfcQPdtZHhEfqvUrHQzgJ9te/FEQvG2xRol4GNu+k2OUbjOSLaCkbTpDDdg5m5+XQNrC/hcn1PFvlhPnAHnUdzKFQoFdtLRFNsqjOnI4PAB4wJOrmSoqLCMvIsK6S5zX8TWT+IPpRoH8qoUBIMznoFLn9k+Ti1L4OQcUaBVZ6odPnKDL7YWp7daQDq+971RIwNdMfC4kbMYyG6+L0auHKAZVlemAZ+Wd3YBOG9aAbOtWAB2tv68BsHIFYPFqKFETfwvf5xDYyDxVndgthAylxlAeYcrse5e3rizBhQ62A+lian+fww1nGFNvdr49bcapR3K8DdEtodtHNyAqikdTyImdkZXIRliLsGDDwR90ycyPLzq0BBcymCfuxtrcXU9ddiYrQ360e4meXGnaWYXVyNBWD+xuYBGrkUb3jjWzJh6t/8u/+Q8PcXfvFn00LJFFoOrYgHwmRdTeiWOSHQTgW4u1fJ8udaAw/sNQNwDPfjq1/5ak6e6/Ju3lF4fVn/chQk9Lo3PB4TJ8ZQOjvx3IXL8eWvfh2kMpcbkDxtSytmdusP/uAPxH/53d9DiUzxeX2cvf9s/Kvf/NeJnL4B85oi7GG/+puuGqj8q3HhXHqbn51GcHewaFYCA6qvryBcBg8PUpgVCP5IlOPv+sbF0h1uF3NqTQ8Rkuv0FvwRPnuoi8uAJmK5US6LrKBIzJjNU9r4O5cqEWIFWyWUNSJdVoaxlQQVg5mKrU1m7i7z3KL+ovcp8/WgCzedGcBUYAwQ5kYnFDwyQV8NnNekMnOTVBbJ2drDwksDeGzNTWxWPt+JlY1dXL+X6HNj/OknPhUvX7gEr5bi7JlzefaGpelENhv0w82AJpAdImQ70MKgqwHEPFgIRZlGFgObOzNBta5Y6DINDo7Hw488iuGawJr3pStgAR2rkiUPGPvCQDl+V3cq+wYni92vjk3hV7m5VwQhC4sKt6MUPLAoC+MeuDmP8UAP3yocaW9CGOoy531Dt+FupmUqS8aUm+uYQ3el7kOXA+gRu7g8+jKBV4G76A7gql/7JZQEQl5WSRjhV0lg0Xch3j6M3dnRkqcoX8MvnprFN0fpmHJ9z8nxeOiJh+LS7ZvRNuThpKVYW9iIlpomBBG4V1bj7scOUG6/ss5AtRB7aDoEFCZ1jdZNYJ6cfVRxuDjlq0NWApYC1aeXYml+OnpaduLEcH2cHG4PU6RMyCq7WxW3aHFpBW2/zuQgbDWVOHXfMSzvAJjNTTsNsbHiISlTadXGjo1n1qUI5tprN5LJX3zxeazHTsZKLt+8jYXdgBlwv9CkogqDdFapOv/ww3H2/Nm0dm6RNrnKgJ3B0h00trvs1MLFPhgUFUKVZ5Yg/G4dPor8O0Eu/Wa5dqC9Ql9sFwYD4guGBUyYtKqaffo7ig/ufpnF3K9gG0bQhaMKnkVVHrj/TJx/8OH4j//pt3McY8eOxa/92q/H00+9PiPlMo2vhYVl5mM7A8vJyK65L87laoWxFGs/mpJtHoHfuy4vjG3BcmVmIW24WpCJU5u4CPTDtwrEzU0qC383QGz8Q8XhcfkulSoEugh1+N/SQIFQGYkGeoC/pkqrAFyK9XRwEYNKWJQg/Vzic5OWyk3lIprI+pL0KftFm/5zZ2h1rXkWIDMES2HUaookDzAqItZU2NvGRhrhNQSpqSb+7JN/Bi23eF5TfPSjn8jruntG4sEHHoyJiUGEaD1P8koliTVWUagAVEwVhQmFKgLq7OwP66Y6NnMhfLYrDmVopg0QpZdKHSDciTh9+jSud3+6fy7ZMsFp7WkwlbT0N0bo36ITXUAr2IvCbMsEN5/jKqJ1Vtu63HejQmlIeqhwjBsFbqQrMLpARYFgUALtWmHLuFq6Y4zFfJdceUKmXCUyhuHuarNEq37lF34oz90oI3hqN5c1VRI7ZUunmTRk/cj6uOe+01now2rK66uLWIzOWMBlaOweig1gW+5VoPPzk1OxOr+ML2vU39Owm6O2tR4SVsEIjSIhYO40ncLv2TPwYpRWK4K7QjtG7/u517TcQYSkra0rNi1Eu7DCIOZieLAhHr7/VDRWMdH6tDtlEAPQeNFzPFYQXg89aQjPehQie9SaZeFvzUzF0sZKNLQ25dFuO1OTELsSH/34p2Nqbp2xlWK3UnN3CQ1iMVGeJeImMxnI3XdDIABhcNbFvAvhUshEDUyK/rzA1qMM/YnR5SdEgbmRJ8aOywSd3R1rzoUrJb6MWmtVmVqu86fZblxHPw72YXZ8/CyOI4Pzdgu0FaFEILdvXs/zTd7whtfHH/7BH8X03FJ84IM/HH/1J/8aFlSLtZHjUXk5t43NJebXDMelLCxkfkCD1qzRczcWUyDdx+L4nCsVmXPnONzPU4Gx6G6BKBBi++AoPfzZdr1pdx83Emt05AZovTJwasCX+6ShTO5bWDyDr28RFbMVLQRkwM3do4c1DWHxZAXOucrqU9xfx/NqkBTHZ9BThWQvLDXnEqlKWpeAWyA93zBNB3VcD70NCjfUI5jIn9dVVZXjC1/883ju+Rcz8Gsc4Pd//w/jxKkH4oknn2Z+tzAE16DTfB4S7C5hV9BUVkAwaOKyrHkZKiKVJkoc4RUBiHIUvGqebWylBaVo7YnmpuLUc1cA5aHmppboHxyILsbqEZHNre1hmrvFot0xqxLJvTgIrdvzdT3kI4XZnZwqkX36IK1l1AwEg2x0TdyAZsKX/RBhO28iE3nWGIoK1ziewVcNVC18poJV0eSzVRq/8gsfqKilXL6xGKlnDqpJhU4bwM9eEMKJsfFYXsW/qbLE2lb095VyK/Ts7GpcuTGD394a9W3N+NEMHAjuZi2htlFufWWZSUJqKXQ7XLLKE6LNVYCYamKwIhZaH2wv1sswK8/bWEa7Ad09yHZgoCNK+IE1B1tR2Z6P8f7meOiB4zHU3xkN+vX0eRXUsGrexgrW98ZsWBC3d2gwtbtLtx7f7wlHRo83sQ4S0vqVPv5gB6WAclxYw31awo1BqHb47hD/15qHR0IiE8gQ/pQJ6DDwUEK7fsR1FdfumStEyzTs2jr9fJiadvSXzUWpwl1T8Vp+P33pZHGawipZe4GHMelueTcX31qOWubGhJobjNN1957+QVDRPelbfuyP/jBOTYzHd73rPfGNb72Am7QTP/3Xfzqj7SoIEYRM66Yk2zcz0nqek7fuhEV1rKWwy3hkJufAV2bgAWEtnebOTRWX24hr6/T1jaMgTbwUcvvvdmYtn9DWlSZpLuJQ6RSCWxSY1boWCUWFMnRVzcrnJXz3iYnjqcwW5q3XYFnAlbh1504c53MZO89nObDEPYoBXjCHQMuZL6aiGbTiGI0XyOhaWf195cugubtJrSdizMjAant7d1y9+kp8+Nf/PsrHnJEH47HHH0/eHBw9GT19A7E4PxUXXvxWTKKMV7Iatbuf3duiAkL4QT4GeHWJXAmSN3RvfIk88vhD5jiFNJWIaNACM7W5ocoDmc1XyGrhKFaDkykzzJdxHRWkdVmkWQo/CNTivSqDzFSFx+U2M1LlSRWyLkihKDcz/bqVNlxOdW5d+uTx0N0ELatWMWfQ2tqvblw7xEja790DVzcwzuiAql/F3XCDl65GgSbc6GUA0YyrtTh98lh0tvdG9WET2vU0mq45LYXLWybACJ/NL9/eBmrjWljCW9gt65tnkMthaCsjr3ZoHyLaUVNdymhi0z+NROuL5eYcBZJ2zVPwFGp3GTY018C0MBx9UyH0tDXyE0GrtqR+RxwbbI3hTnzghnZGXwi8p4AtL67E9dueBgUhhbel9tSsrnEfwFRNLW6oMZd9Ny6+dDnu3J6Lde63SIsBIelvKTPvreM6XSYhZib9GFBCg1sFy6MPt2DudRSta9cuGxv8UThVLh5uq4+Y+/eBd80N7oFQSYBcVDS8DPDtu6MRYZMB013h9/0DD/cxx6A1Svi+rZ1dcZJ5cB3bXP2x0SHQxM340he+iEBv4BpOpPL44Ic+lEVjFBADYhoBA5mumphDsewhtLiNhSIw3RnEwRhM1FJQtYa6AMZMZDxdD8XagKZ91bIXSVHGLfSDhfcyGIqUOU9hgEb+nmNDkEyLdmmQYTnCnO8iyQrhRdhNWV7En5dJXaU5hktr4VoVj31yCV5ovLy0lrtJV0GGbimYn3MPxDZ9RvCG++Jd73xHHD9+KoZHj0dffzdWcS+6O3BlS03x4gvfjOnpST4DBaNULNN3+cqVqOCv68MPDY3E+JgHAp9MpXzzxnWQBOgYGVHgdStv3LmRcTvpInrKDWX02fyDYnXQALiuI8Tnv6zzkYoCxIEhEA0JLV11UYnneZz03fM9zEvwCMUmlJmWP2M30FW5aOvo4e0SrccU6KpWQ7+tVKCuuBnHcfXGpWSXRHWrNPS5EAH6SFeDeUjDLPpgrlSuogu3+Ru7s70MxCOTJn6pqKv+/q9+oLKEX6+C2FgvYhKb5d2MURjYOQbkb23pxX3oTaIswViHlboYGRxHQIfygVpYNyQdoDzmmWRfRQFVax6aMFJElXcsSILQGGDU/50BGlsJSWbRr5LhZNStu8G/Hdrd2KVPCLzaTsa16rM0dkeiqyiltoboLNVkzYlej4Lv743BXnzbGgtrbEfVThXav9haPTOPZt1zG3hHdHb3oqDWYh/rYrZhpQZot+PehXQYYGruFWIguK5MGYStgAxysjPgA/LQ2jIBMozxhzwK0TgEb6PU6xv7sYglVmlkdBmmqNCmezKkj9ZEK5tqAQYz3qDAWf5fZbHrwUhaPCa/vaszzjx4Pp58/RszwHbt2o14mL87280gbECRuHK0AkNPpwK67/Q9ubltJZfu5uPGjZsI1mweDfjU656OUyfPpALwfEvHmMFJ5sg5cD+AAi+DyvSpsHinldT9gAb6q/rOKgC77/iMmXgNX9+1nvrrtMu98oE7N12lcBeojOnLOXU3rkt4JqWp8IyLmKPhocQmzhkotf3M0oQvdGV7eroyDuZS3s2bk/H1rz8Hino+9wG99a1vwjU8hrvwpjh2fCy+8MzHow1r3MKzP/PJj8UyiEQlp3tjDo+KPEA2KiDdvaoDFKM0hbamsHvqt6UKXWXB3uXcqJB89iqGtEx/HY9lGNMyM9YsUQd/ZNtY/YKGRfzCcaThNFbC50kjaYkc5BImfCRfqFCcFwPCLc1FQWDnWhpnNmcJt7y/Pzzr063luVyqgU9U4UY5ja5u2iG0FXk1p5Lxd3N+nEdXuoplYnkYIwYNRIemQcj+7oGq+gd//4cr1jxw3/gGimHDI+ywgLsojaFhCMSgS639MFw/xNqPzW23QHdBKbfnuqvMPewyOzPO30U0Gx8ay5KbYdIP1DLe7QDMJerQCnuakokmliMXuksw4WgNcBzNkgRTS/Jlfl9bw2Rh+Sx+s6IyQ4HsoJgq9KXU2pc5Ew0NWq2lGBlujdMTPTHQcphb25toZ4vxrcOg09OzMbVUibqmzih1D0bHwFgeKHSIt+sE79O/yeuvxdzNy3EASmqohtiMaxdXQj9N5OFe+2R+BUGfFAYSCjvxJhUJxy01trYBbAPJuHLkyVhFlW8rJBX7QHIJTNLpuUhD/5ZB4C0rj2/DMMLre4Clj7zuyXjp1Uvx8oVX433ve1/0dPUlRDTJp6OzXTLlCsjtOzezyrZpwJ7L6hwI9T0sdm5pMZmkC8vaD5x2Q5NZkDpUruHL7KLDopZIge6UZ9FT7gNgvM51lXEW+im0zSW1PdAEbpF90BCkf+xvjofffdfUVudqSypWBMgt4NKwOPxnDcanHzQg6rDtVaxgrhLBg64kiYSyb/TJRDYj9lr/p556Q3zr2RfjtVevQo/OGB8fiv6B4Xj69W9Fme3Ez/69vxHf9dZ3xpl7TsU3vvwF0MNCGrc9xmfAwqQhAaMxDlPqTbd3ZWELpJZzwss4gGUILSvnEZaJtLDeBgRVpG4RWGJ+VWIm4pmKb2DU+iaOUaWkAinQmDEbngGtpI9jSpfl2zRHIaKIdNGtN6ISEUlJe10WiJnyoJAnqoVZPNrSlTePbxwZHc0K4booyp2IwOXspeWlpL2xp+XlzXT/nQO3qItOPHVMY910N7eigoJwhQgkoZJwCbRQErobMvRh+YCbumIrJ6wlnn76u6IWZtrZW4E4nl41goU1f9wtsQUM30EBQAM6ZufV0KZ6yiD6PFBE5uKHhFJhCN+cAwkkEVUKCqnLPxJGzWpwT0sihLMmwRrWUu1aKjWiuMyT34yFlbnYgPBLC+toTitY94AUq1EI89FctxPD/e1xfLgt7juBUJV4Pkpoe7chrt9YjNuz5Tiob4v+sfHoQ9j2mYxJrNnNa1dzi2+FiUU8YhtUvc9v5r0vQa/pGRNrGmPVtehqBASBB0ELCDJCb+VwD5FxCXTNw4ShqclEphybzuzuQAW3QEWaJ5gDJWTEWYFNpoJRjKu4ff7cww/HQ088EZ/+/BfjLW99W07omTMPgKR60hroXyqcLl1Kp+314swSGSgZGeWWOxKRcNFbHqNAn0SHJRikHnQj4zuPRuQNrBWl2eiPqILrcg6dL+bGczUVdA90MiXYVZPtrcJCmqSmYBfCUcRuVBLOte1rZBQY4x4yvsHJJphRnhCVyvz627oZyejwib+LuNxfYwq+uxM9A2YWVKBy2triucz96XtPxYmTI+mijY6eYMw18U//yT+MB+57ICaY390ti/ky/vV1lDA0RhFbVd3YkSnYriB0IjilljaU1Fo+Q0WpYLtKUSM9kgqMBcNjxqTq0OrhVnI/OkcWlQj9jDFxLwpGmhXLsm61VzJ4Mb8KfwbAebksrXRU04YxLRFH2RKQzKcIRMXindJQ2qpQlBcTIV3eTzeGK0QGxVECffHAecZ9bCJdR5OjNErO54sXL8RnP/d56LCZ/dDgS98KStUK+QaPNfga6aoP/+qPVoR/1kzwqDR9aTcGWaD27H0nEBwz9jTmJQZXFeceOAvT6bcexqOPPp6ow0CYh6M0NPkgXYLGqGHSs46Aj0Z4HJQwcmbOE5ldGy+CJb70XYXsMrQIxIK1wr20YNn1wrpJ0LQs5bXYXF+KnfUZIDOTh6AeVstMVt5pTOLldlk0cRmltrW+HHVmU3a2xPHRgXj43OkY7itWJzZ3q+Pm7fmYBJJbMkwUcP36zVQIJXzADRh/hwmwf1oXkcG167eB8RspvGsQR4Ew1Ti38CIJ+taDWLT2RrQ+16yXd6DtOvBtJ1qMTwD7dMVcRfC+A/1SLQqowaCg2bFFvYLq2IFBd3A7LD5yFkXxz3/z38ff+Jt/HSTxfib/VCp2rYOl4733kH8gZxQhv0EQlyzzuAGEzjoLS3d3DeYSNPMEyXnnDclghaIQGbqzU9oyTn5XaRVWrxB+3QGZMZUJSGmgfzAtmX+rrLR23n+UimwbCpmZnjKey96WINTKOQ9e09ZWyhUXU8StSqXx8T4ZVmGzXz5bpaOQr6wtx2uXLuNiubnKFYXWeOKJh1ESuMEIRH1NMz56Rzz73NdjHqU+MYLyAMGZ8ZkH8tI/9124BdtVI4/h724vZVKceQ7676IH+yeNRdXC77VVSx8wlwieJRYSFTDmSlWBCFQEHbi+TQi7Y61hrlUS9jtTsRE+3RUD2W7kUpGqwJUDUdUG7+U166p6vGELP4rd0O6sVXG5aTIRBzSRHhqxrvaeDOZugHz3GJ9KxW3y7pPZ4B63wve7lwV3fHx0GLdzOG5PTsa3nnsBOW2MJeRf41dfe8C4XI1qTB7VwKAkfiyTqVZX0LAoCA+0yd2dMNPAQHtavZWV7XjwgSczuuop4i9fuMKDjsXIyGh8/M8+GotLc3EAI+peuPOsb2gwegeHcj+HBLH2gGu4Bt90LWQ8mc0afsI+l8fUjgq7CStmXpp85A4/mW4F9AAPJUwXAjbU4l9xnxOzi2uwvbWR69f6yQYiZXiPT19DaHElM+d/n/vc0VpDO7U1lRgbbInXPfkwY+zBD74Tf/rHn45Ll67j+2NVm4sgkcHTap5j/UTPMnAVYHpmMV67covJxUrCmMwvjGx9gU20vnU8PdU7YmRwIAawtoreApB/k366vbkdGpZaSrSHMmXMzEEykBbY7ewqxRossQpTR8SDbddRVA0t7XHmofPxhx/9s3jz294av/xLv5zoRdQiI2qtVFKiLmFzKh8Y1mi8roHtuwRtrQzHrwXPmgUoak9xd0u3S2LS35eMq1KW7r4UUAXZvvr2bwVCOK0bYaxCq2p1bF0uhVsk4rX69Ub8rd5lG0eCbhu6RKKfJQTTvTvGabKUIgKpsfKlECqUtu89Jv7RAkrUitrL9HsbpbENQlqJcxiAU/cAtV2FqRKBekp3c7rK8soOYxzoRUFAq2effy4ePHc/yqkjbk/Nxvzicrp6no+Cvs79GK7mufPXbFx3Z3rCuqhDN9nAoShH/hJF1vLPcVk/w2xJFa4G0ZwbjZt5Gya5KQuuuqhMzUFRmYreRFcZi0JpL6+K8hBU0LqG1j1HjS0odXgbfZ2xHedIdOYUWepua3sjM2j3ccHLZYwjctbU7Kl6ZlKaBIYbxMVuMMuTyHEV1xGQTQY77YHVokK61dxYnKlS38iIVBK/9is/WjEq7iExHvZhotTq6gbW1yPSFmiwGZ+lNX7w/T8coyPjGe1nzugoDU9P5gaYlru1/e2xwm6J9l3gbxZugSBNwEHhX55laBQWQsk0HskujG3TD0KZSGA1pMhBP7pI0Ck0pq6IWlvYvoIiW2BQbmKSRDVMnG9fWnI1vyXNPInIzU5uTtvbx43atszYUsK6DcZXgzvgrtPyKm7FDtSruGTmJjDcClwSuhCDICmturGQRj5oAprfvD0bi/ShjPDubVcSVXjM+x6TI0RUsoxQT4yMxSpW22U8BdU6Gm7XbkM5SnyZSBCuL6q2kfG1JrUok5x5/qdQbzGJZXzE02fPxRrP/PSffy7+5b/4V/H+7/selIAbgXAPucWAqfT3Xs+3lBiiCCGmcSMZ0j0a5hO4quEORP/mEXmd1kfGNR7hEpl7Mszqsz0FO5mSefcDf5j3cSTw7up0zlTqBsFUINLB7w1Gu2tUJKpLoVITwtueeQG6klrLTCJCYHy2hoEOFu3w6uvHX8bIuPfjD/7oY3H15lTcc8/JGB4eQwm45RqBQqgquKrodubVTMYiP8fCLRosTyXzhLTuzg788uX4yEd+L3rbPP7wkegbGGPkNfHCiy/RD8+H2QJpuIJRF/PzCBy/e5as1cg8BdzVBldmVIQHoE8VmRmNjfC1QmhBH3lWBGb8KveVcJ0xCxFpg6t28IO6QsWnUXDu5ZN9+HBn19hWQWv/qRDd42Lw16C/z/LmXL6G3pUKKBtEr3FcXV2iLXMwTLpqwP3ujGtXLsMn6/AfiB/6q9Lgithn/hfXQKKgKF/Tk9MZoxApikR8TtWv4G64Fm5cwuzEMppTRVEde9Hf3xebWHULhLz/fT8MROvHYu6nhZUoWgGtv78LD4U2WQqd3okC9INlPFNhtQQymIIhwwpnBKbeq3Xxc4MwLqW59q3SEGWo0YRiWsgqrJ4ujFYyy4wxmd6f5dOFYfQlo7Robi1YfscEmYTks7kcxit84yqFwaDQngcTgzQQktyQxPjUyGvlJZTgHbQt8BJXwV2A2A6QRlf2fRmrovXeQUkonFEFzESpmK4sAznedphqDmZ0S7MJSx2toJJGE5As6eZ6tvkj9qsI9KkQFFBXFfRfswCsfYeeZayM55Wcffix+NjHPxM///O/HO9619thnh3FAPpbuwHFp25QUwKLDQxDqqSFwp/KdkevVgzG77SdgUi+FWmY5WehnipXOqCHvoh9khlVvAUELUqguaHLOEAKidCXt4rDlztJj5SK49K1MLNyDWXq2RKuIlgzw0CqvrKIRdhtH+yTZ7D6LMei8lJx2JbCJF2f+crX4t/9+/8rxzU0NBonTpyKUyfviYmx8ViZmwaFrqHcu6K7D+WBS2V2q+5H1m/gd1fwTKp67dJr8Yk/+q+41aey8nkn/K113UQRu2Fu3W3ezjEWVhprtKTcHsrTecs+Mj5XqjR68oplFGtAAtJYJOgyqm6dAUIVYSad8c6VGoS64NcCOTUybqjnEzCCc9DHE8EM8BcIq4p25cHaemMYxSqShXudG3nepxarI56qZxzJOAkKEuMs0ss9LdykMro5vRRrOwexgQ72TpsEOKRsGYx2KdxjBkSJVb8MklhdWcPNwMqiJLRKIov+7oY4/8B5/HMLlka8/4d+OIbwZTzM1/x/X06cb90Tc8cztRa/yM8UUAVbxjWl9ohhitjCDn9jPRFKfR6VigNIxcIAdRf83c+KYAxThNAYKDKNtQUFov/l9lmj8Qq3Zyr4DJNKfI6T6N4Tt8DKgIV/rLLi+fy+z0+VgcugRrdd9nPHZKCt/+RjfxSLywtFdHr3AMW5jRIFijIxHhBjX8xxUPCb60QHjsMglNbYYCEwE8baAsp5AIyR+SYsQKvWjTa4OOlnP2V8+6318oAhfxbtC7sRtLT2WBLGs0HbJ+8/hz9pQK45PvQjP5wJSEbojfEYc1Dz249kFH7XQh0FIKVJMi/tSlNpfTQvMqPKVniclahgXi2Ry36u6DivMrqQ3/vcRr1eBn7TJk3wmasgIgef4fK3kfUD+mWZNBiO+1eX1oC/7rvYS0TpblTnRWVp25mBSdvyiP3yO9ug2eQnFZHFVO5MToEm/iSuXb+hrPgfxqQ5ESkGMK3n6Egfgj+A2zeUsQODcSZstbV38jvuIwIuC167fCE+9tE/QZH14D4fy1oKs3ML6Vqr0Bybll9X2ThG1qVg+uQh60a4b8cYjxu8DJ5XmIe9TfdFMAfQXF7OArcQUzSgsjbwLv/TPG2JHuEThKyI1amceUBFw8nAUxG4jVwjyg2piBF0ZEN6HK1CqfyKYw9L+SyVrXE0bkOGML7OQWPhfhkCuIZ79cw3X4zA1axGKahErUTfgqYoteLOG3jn3iyLIJIQRbixa20ZuLKM0CBMPaXDePp1bwCeI8R1HfHAw49EA8R3tcJCMwVjFT6nwScFqCCGR8p7LqJxB4usWLS0sDRqNk8PcsIdrNldDiiDW/7j3oTJEKcI6rm8U0EgTHqqYtCbsbW7ncGtoxOMbNdtsDVcI4qRmBlBZna16sjlXXglYYtIu3Nnwd8MDoJnzJY0CSpPm2ICZ6ZvxcL8JIK2HTeuX81cAs91VKBN8DItuJ6+mmlZnTkGwGUm1tUJlzv3D9xUU4mlNatKo5RQoF2dbdGCwrI+4t15ZpjWVviflCST7meOO4VaKw6TGBxdUsnx3Vve9R6YvCUeffSxePNb3pmITe3P5bkr1TmRXlo+qzCZmSiDqLRFAjK9kD/plEzmKhPPZ15kyEP6bLxCWvi5O1xVMl6rEpRZrTZmWTkzSV15cL+F/d4s72CR+2JwcDDbFW0q5VZ3si6ogTnnSHdjcWkx+y6ClP9cFrdv9nUd4dPiSajkARSJfGW/rUL1yU9/Jj7/uc+HOx3lgQwsI0ONMHdne2u04RKolDtKMDywua29CKJb+n9k7HgMj45HV0dXxriMj7128VIqJ1evin02WG9c5Qww0z9RrUxr8pSnl7kPwlUF1b3KzHduAWf+RYD8D+1S8BNN3UVKKgnnWVfXuS+WnI1vZJl7jKnL4hZZqoWuXpOJVPw0zpQGk+tEN2ZlugO3oQ75gr4u55pvIr2T95NeDdGGwEtj++38WZfVXKN9nvm1Z1+KFQ0+vOMcWbejr6sUD56/H5rvxysXX8Y4gOB/6Zd/OI/521jdzLexiTLwumZ/Pd79rndFVw/E7B1G0LGBMIc1AxrRPokEHHIKe/F7EoeXTCS80U1IQb9rCY4sRCIJBlXk8JeKeyCEsMlXXYMncRUBnZwMGFZ4JhCzJL2ZcgUcRXnwHJ/nZKhsXFaTqVR01n6oYUKEgkJwg4paRBOPXAtWaXm2gqdhM0U8vz4aqlpyT0hDw07MTL0aL73wFRh4OXZRBFpVz0y1UrRZlroCOygDFYO1N/f2dBl0tUA0uGmmUO8DKa1ZYUFfVzb0u9GNKQzWhTAuYABShWGcZx/F5cvfpQmDRhhVZdUxeGwsRk6cjI6ePp6l738Y73n3u1NItHIuY8/MzMMQ+NIoWZWOPqzKTUHW99dHV2lmHQKUhPOjsgVnJLM6P06qCCQfzu9H83uEDFJRcI8IwX0I3i+S0Pq6U9HoinUWfK47Ip3Hoop2S86NvKBCSlSJAjLjUmGxHd9e4/zqlqkkVXpFaTZQDl2y/N71mzfzs1dffTU8XFrNr+X2+wb4oQZEODrQG+/5rrfQVnDtXEzPTMNLolzmC6XucQ5NzW0ZP+hCiTkXGjbHKX8aCC/4tchr8F2Gp4znaP1NqnPe7HsRhK7ADxojfq9xuRlXgP5UWZwHwVThSlfRQwo96DcVAZ83tzRkxTH5uCoMQMNP8JcoXZRYzB992TdWoYuuO2GOEQYQmtUylybPZYU5DIr9tkq7Z9WUMdi6NVb+kvdN6y47FpSN+RgGlE1nb0bpHDt+PK7duBbf/NbXU8koklW/+Esfwt3wOD5g00qxf8Py6ntAqPGx4Xj8iUdzpaK6qgmfq5REzRRhoJ0dsTK1HVBLS0QtlRNrAM0JEyEUG2kAuhJUAsE8adXwd1QAMqETo5Lwc0/X0mdPeEYbRwyaa9E0ur1dbHRyD4NFX1Wwpt4KY23LdpzstJZaTi4Qfi8sIkBYQCssr+A+mFtgcMb4htWbzt1/PrbWd2Jp/g5way/mJl+N6duX6CeWivYy8w4mc7VhB99+G59uaW07tvZhZBSytDMpxZOeZWxPal5bmotSQzXuW0cGtRzObsYKYCwslKFLD9xhCKlMdSv8mWvp0oxrjt93LqpQzpdv3IjZpZW47777MoPSQ4rf9MbXZa0I6XqG6zbov2veBsY8LDnzEVCe7qPIBDBcIOM/9k+aqrATrTAXugAqHzMJffbRvIjIRCXeUyiPKiB8ceLUUdKclk00VGLsbuQy7qA1M0Ow2Dm6me1oOKS9DKvrs8Pn1vbItG/Hy1zJRz7HvAefqYW0H869MNvNUgqdMN+aHv/5t/+v5LeR4cEYG+mn7X1QW02cODES45YB2N9gLmbjzu0p3Mh1hDtiDJdtfn4pbk9Np1L3DFqPd9gH7YiMdSWdI8839YS3FBbolDspQS+ZtQh/peKV3xmXiW8HNRig0mA0l7oRMq+Rz91Gb/GcVsZXyIauhFXXdOtctpyauhW3b17LvIxt5goGSD52vCojmJ05giYgY2lojReNn/Lm38qG7UpDV08Kwyjqd1u+CqxArdYk9ThLCwjrKrnSqPEsZOQgrs2sxJWbM6Ao2+OeWub+l37xg4kkzJFYN+sS2KevdbDlVu/V6O7tjOPHx+P+Mw/G+MjpzAI09dj97BbUUKvlhMpEENtJzfoCWCqDHrlE5GYIrAt0QfCFcwa8VA74kqCJJjpdMIiIw5jFFm0VwUY1rsrIe9yDUE+7zSiquoSCTQmzdB081MbNLjKTe0N0PYSi5YTKBSpxVcM+JfRGCXkEGrKVSVPDgyO5Tn5YdRDf+PqXYmlhMvq7mmOnvBLLi3PAUhOwDmITfbi0thOLKNT5hY27259RhDy7u7MbF1Rm3g2Lw7g2XXOwE+3A3oGejrQ2LnEd4KceKYk6uY8xpMtxVzk4mdi6RBBnHnok1g5q4z/99z/IU6Je/4bXxShQ+aknXheeeNXIZBq80tJo1YeHx+PUqXujBktkO64IGSBTOfrsxpqGpL2CroKQLt6rS3fi5ClcgOXcSCUkTfi9t4Xwf0ehOJ9aKpGAFlCoTpeTmUUldbhUrjbobqoYVDwaBV+6KAYR5Q3PqFTRGPA2Y9U9IcJ38xGkgajG9lU88ozaVaUlT7gkqVIyBuPy+8VXLsSXv/JVxlWOE2O4E0N98KaZv1Zwasf9aI6Tx08g/Btx885sbgNfWkQYrlxOC6rwa0RSMeAiiMLMYJRB/VxF6ynzGrziKIAiwcyApTEk+70KnctV9dEzeCr2qzvje973Y+l2aecUSGMmCjg3cG9VLC0vxKc/+t/jS5//dJgw1ch8eYShqyem7bspS/oYq2lpdlt4UQZPWuYSN8KUKETrAq/YrgbFeVUeC/S9n+XnVMoqvqO++rO8upJBVo2o28ZF6o7n6vxWVpMX0Ri4z5jEL/69762soBzKm/uxCly1hmFu8CgLlRFmYTX+ukfbHRsfidMw4NDQGK4H2qoBS0Lnu9qt/FtKyCNqMDmjEbfArd8Ww4VXoqqyhtaUEYxSN0ap03u6EjFI9GTA2KE9o6wQBWuIJKUvuJeRYBSHkAlt7cE/QktPczKYKWIQellBGX5Lk2xVIpl83f33XgsBMkUcQTV5yS23Qka1pQrKdGGz87S4165dz7Jzra0miFXFHMjC+hEuEeuSrK/rxzIp4WHH0IeHutVWFODC0uriQtYR9HSwRpirC5jd04mblsLCJMr0TCzDS7h61AczAP2+ESXiCkNVqTO+9yf/TvzO7/1+/Nf/8jvxoz/ygXjwwQdiYnyC76thIOgnmoJ5cm0cZvMYAM+sdC5ksFcvXkS+DuPs2bPhaWKeBG/1LK1UbnfmuQqyef32QZo5JwbmUviB3KZIa91V1lou3Y0Cahe7OlUgKjnnQZTmXBhUdi+Jyt0AsM9xlUj/WB/flShdQ3m8AiGMj9iWrkcqBOYGnw7Fz9+5M9H0dA+L9lgFhIJnK2ivvnaBuZmJa9evxUAfbkO7Sgjo3tka3fjXo2MDWcXLmJBnoUzNrSI027lkv7O9mLkku2Zrwi8aLONnewdued9HgVdjbd2JbBKcZ5Bs8syVLMbsTMkzoggP3PGAJ/MMVuGN/Up9PPnEm+OpN76D66Cppfh8DkpydWUBHluPqcnbUdnbiO7u9kwFdyrS0AFJe/r6UQQN9HMhXSqD5a6uWb9kB+Uq0pOXM46I8KuolVEViEf0ifqYEGSgWEEzLuhneWp5Gmroh1HT6NYgx5YBrEZJ6XpvH1RF3+BgPP/8N2JubiqVSNXf/bvvqqxjGXctDbdqMMYt0zuxjt/lJLprT9+7CuJpCc/dOxFveMPTsB0TDXH1B90Krq++vmqxDsvVlTJTsdqzMVrbY6ivPY4f62TyXWazBgBIoKUeBbQBURQa4Xbhpogk3M4r06TW5KcMbS65ATVX91zWaoKxtYzW/tvZLuMyQBdakWENfqq8XEo74F7Xy71RLSo0U0tbei01q/ERBNLorm6TcQyrNOtve+2165fz1K3y5jbtuwTn0XvCZ1Nftaj7qcQ2oZPEd9fd2qKJQaYUN2AFGqIDASzBuG4wMjiV28HV/lwvFNR39KfulcJRz4Sqgo4/9GS84wM/EX/nZ34mbt+4Gv/H//EbacFaW1A4ddaRRKEywVo6V5HcJGVad/rVWl3ah58zoUrBEh7LOCoAl+Gy5gKfy+wdnowlk3GDfVHApb+7G+2tzKZLo19tkpNvN5KpYHxZnUlFoaJxF7DxEL8TqShR0tJdtMJa27U9g5ipiXiACsLf02XEaCSiYIAGRg0Ku8q0iPI13dgbKvCKa/n8iEuXLsbnPvf5aCs1Zm3VfpSFhxrdc3IiIXoWKN4BB9QUCmcLZT9960rsbc6lcO4dGCguBEt6HaIgDvlFNKWPrzva0ii/FQVg3C7vpjv7aCathkJEWH1AP+U/BE74L/r0ZxWQXaSmsLr6YBZosUpUlXkJno0qevPsE1fnPAVPWuqu6pKLOFMxMm7rY3ichLlGunoqYQ0zajp5WZkQXStLHgNRxnjNLXjEJPOqMcIIOw56yHxY+Mjlzsbo7O7E+G5lgSaT6urrMNAgGpdMq/6XX3h/xYKY2/iy68to9/JOwtwdBuumFev6WVlYSMK8xpOPPZjM9tKFy/H0G16PZm9NaHnl1UtRy0BO3Xssnn3xBTrTFlevLIcnKz92vivuOz2cVqqrazjau3qBw3QAQYR90PzFCdYGYepREKZH45HByDIOBOJ3S/szYzlCI76pJBhAqeS9RukhFsKqv2gkV6YzGmzMIhO3GE8KobAYzjDomfCVf7nUxE8Ze3d7DTi7ErpgRqRN3nG78hYuUxah4TOTffTdFT73kiQkpXsWp7GEuiKep0PTrj5ps4oJhu5ubwF7GHOQKdXkxTJXBi6TEdwngq/O+LaqWuKnf/7DcWNuOf7mX/8bjGk9fvVXfyXOnz8PnczEK0r/ea1BWdGSW/VlKIOjrohkcIyh5Y5CBRDlYYBSRSMdRBgyo9Fy21BZ2A+vM3CsW+a1Ih+vk14ypfNt/zPIBo1VDCpy3UzX+/3OgJtKRKHiQSgwg3RasYOknfOhdZP5q/g9o/LQX56w2IrQ2ZWewv0yXf4gfXoVSFa3Yn59jsf4eeLZiy++GNevXYkTE+MxMtKP8oafUdh7uCCuJpw//2icu/90PP/sczGNz11bBTpu3Iv7T43CI/QTpe/ZKRopKWPVM5U5/zG22pwzgZ55DiJaaauwHblr1bicjVXGCOpwS7fgf2giGGYcB4dN0MWMSJSi9EW+nJgs8QifWNRXHbC3o9tlZmkjYxjOmAYUy+V358+tE5tlZIJ7lRX749xsIler8N4K7rRGTD5NV5HvBNbuBJ5bmOc76IvI6e55fwvKxgQ1g6bNKAqzlS0LaBzCvVFVJinKXz/7iz9S2Vhaij18lyom2KxE/bShoVOxtb5PB7GMTGBLS2M89NA5BtmQcNttx1ZjtlalB8ZuuD8iNqKtsxkUsQHB6+PG9eW49MrlGOxkknc28POX4rve+e6oR+mU+Zv5RpsVS0tu8CiVGqJvAAhdj1WracpJEk67xJmuAh3WD9MFModejep3KpVENmhhfXmZTWHwqLYGMT0EzsAMM2GgSdirStW6aYmytgOTrhAsLc3E3OxUZuRNgyj4COJqqVUildxJ5+eWhkuYDaOKXCrGQGA0A0H1SAPGhsfKDPqJlWih/WOD3bl8KgRNRcVYgmtUFlpX1xg8LnGbyR1/5C3xoz/99+I3/9W/iN/4x/8ohodH4zd+4zfyKDeT27L6FdBQ6G4Sj4yucGvdVFpCdZ+rXyoCkAwZCOalQCv0PpcOQmcElWsTKSj8TEwKbyoz+ss4mSFe/l/PnP/ToCeyK8i2Z/kzA5Qq5OIsTgVuP+NDCrpKSUE3c9FrMwJ/dzUBowXTFiX5nAcVlX3ZO0SpQQ8kIX73d/9bfP7zn48Txz1y8hGe68lX7qFw5+VmPPXUU/GR3/tIXL18GaNRF50dpTg+cSwGB3qgUVWU1+ZBRwsgpt44/8jTsYUwtHc1xam+ujjY9hQw066ZUz4XITpreUgy41QYq+iTFroWRbCH4TSuYx8TudJn58HYjeXfTEDc3lSYVZylRBompXFpJmu5q9dAcbV1JqHDrVu3GQMuEIbSILA7XFXQyRPMk4og6Y8LLuLx79wxCk+q4Hd57jLGyZUl3Z6idkQRk7AKubUm7IPtea/oQNRoXkwux9KXof6BRBQb9N1K3Y1N5uokuNLdeH9le3UxetEofd1AGLTMIsTa2qoGBbhu7WEjq7mHwxOVF3FNejxavr2UOxE9h8CaBwtoKmv5b0Pw5uZ6/OJeJr4hLly4EHMzU3Hq2EBM3b4dq0tbceb+k9HagXY9MJqO4KL1LQlnIU4TYTxjUl8prR9a16rAuewGnbRADBN00waaMM27PTyZqL6xNavveG6DqeDCVjfvuN6vZXWZUMEwyqwQeFSdSV6upujTy5hC9jtTN+PWzRvp76pYXBGwqIn7W9yQtLCwmP1yKVWhcYmLP3OJWJfDdGKRjfs01DBW6M7cByby1HBP5m2k34hguBSmr2r/XDJWwOqrgMaM94f+1q9FpaUvfvpHPxB3bl6PwZGR+Ne/9ZvhOajut6hvKKXVEARpvWQix+U4iqh7cc5DJueAEhRs+y0zK/zSQkWlgKeuUKEhjL6S7giKUe/sF/f4KiBvpItlDMPzYs2h8Jm6FvrPKistr66qLtu3n6Gw8QjnwQCZbYn20t0DAaowc2UFZrc9hW93X+jdDIPvpIL4z//5d/DpyyiE1yF0+/HVr3wlywwa4nz8iSeY7yJYmisPQH7rqep+DQ704/LVxOiIJeX74tHXvTUef8Pb4POp+Mbn/ihW8b212ImMEMLdbYyMCoJ+JWqBFusIoO3XuJEQRaDRMhtUZeE4zKMxBsXs8o9xVwnjSzmWnT2zbl1B0PVtgMAmf5kLgfVG2eck8hK1KMxaT11Fg5UWabIcgzxmwl7GkRivdPQGlYgrSWXjfSjMZRch4PsCTWxHT1dbjGJYjh07Fh24KB66dBlF6ilfIs/WkjUmQJCMR1msQTllrA83TTfYcpJVf/en31Zpo8Pb+GlXL9/ixupYWN+K8l7hH3oeouXXHgZFuIT1Mm6FMOjRBx7IhBkDPp29Q9E3OMaDGmN+1lLttxnIFj4i1gFm2tg6jFvXXo3bV6/ExvJGnL5nPFrbITIT4Lbygf4R/Oz21OaZD0HntXr62GkFZTAoyzzA/AIoIZxigd+FVhcZGHVv7+hKolWBdkQZo8dOREcPPurgQGpQVzuEylraPQRABhXuq0FFEyaOuM16E2h/9eqlWFpZjFcvvgZymEsGcnJ8pvfr4xlzUHxEODv4hTtYRisXuXJisQ+LiG7rL/K5BWxKEH64tziicHN7k5ZcSlRpue7NOKFlZX8j7nno4fi+n/6F+KV/+M/i47/977C0MCrD/Ss/+VfiR//SX0aZWH7eg5FKKAjRSME8MtImQqvg2nZBuyLOI7UMih1Cv6Ol6ILJCnehclgk+DhCBVTf2t2GSR/mId0O/okKXNFyT4fxoFQKtOWym0pFC99gFh/PUBG4X0Ra5XIq6CaDk1hPO5Tfc73BUfvg840LaRC8XkSoIhf+yg8vv3gBpb0f129ci289+/UiHparXEJvI/UwOMjUQOnIyFAM9nu2a0fSaQpr3djAsxAk65089uTjMb88HS89/82ME7nyopL0iDuLzhzSfxGCRlKkRUdS6dn/3AOTVhm0RZ8VZuljBvERDUVmjs88HoXcDxO5wQteK30q4kq/Yn6t4Ob2XRW0ll76SDcRjLyetS+UDebJX0Ue0jqLw/C5SFzaiSJEzMZT7j97NoZHx+C35jRY5Y31uHHtOop2BaS8mLVYmlESzrVyVJf5RybgiWwxKLCI81/1i3/1LZWFhbWYml4BCeASrG7l5pbVLYMtlXjz68/G8fGe9Jf2UCCDaCWXuVaXTbrajN7+vhg/NuZI000Z7B9HeNoz0OeabxGsLEPMXRgY1wU/0bMWPOloZnoVq30rvud73xsTExMQzhgFRNl3GaxAAFXc7xJmJvGgRCBfTpAKxUmQcYXIxg6M9C4te5biOu7PZvqZ+1tMVvVh9A72xukz5+P0fQ+HNRi2sVrmNShZZuQtLk/FNRTZ5roH+75aBCdzfV6mb8hkplUUgDv5ED+GC/KAJsJ7E5PsmErVA1y0ECqCPRjP4JyBwrIR8M31OHP6ngyaZgaeTEb/62HSBmZEy9fc3Rvv+4mfioXNg/i5n/k512dz7NtMpON+5LHH4wd/6IPx9re/OwZQfkdLvW5805c3oUlL7zKr9HIrv2v/0kir5suEGplZ5ZU0hAYaAtgh75WmhTtAG8BvvxHxeL/KTL9Zn9Z4Q2b/8Znw2P0zBtGs72AhG5U7j8n+S5+jHBrnMNEPz7VfKh0RYn6RAum+EHM1VGRmW+oa1uQ5JRdevhDf+NbX4plnvpiKxGVfx2MZfPMnXBWwTVGaBXX6+3tidBQXrbklcxK0/hoIhb0oQ+/yrqgGpIpgKsBus88j/Bm5/xVxEeecDrryRP/8Pftnn/mf3c6qVl7CnY4dqUZJWO3M+Fhh7PIeGtVFNSAqNVBN9FsXS5eGucZd94gD6W/Oiy6ZwXfpmMqT56gg+C+VkPQutVnWH0VOR9yJ7fGSppibyNXcpHKznONMfPPZb2Qx620MhufO7tgOY9VFNDvXM3WYJtpU+TnzvH/pp99RmZxciLmFzVhY3cY6uMdhG44vxxuffije9V2vT7i3sGTR26mYnp2LBx54EITRhftRHGn28oWXgXGdecjtwYHDro8uy+O3t2X5+iq1s6sjTWhPiGzlnK6uXhgBAYKB5+enkwDj48eBbwaMgOdoMDttMC99bDprFp7Hvam0k+mN1jKB+1zjMqLxjWRCIKPa1+WrhanpmJmbjAVQgeXyahta4+TJs9HZ1ZNC0oNQeor0pddeymBNVMoxOzOZAVuVXn1dE31CGUDUbfqh0Fm63oLB3i+EpJM5wULlqalZJrcage2E+EVJdV2TThjWCe7q7KbtnVQ4+n/ak3tPTsRAT1eO9/xjj0YdsPA3/tk/j68881VopxBhPVCUacmhhPkh/+a3/l28/vVvSgETPcikCrFW1aXIJs/bBKUc0U5k48s+66umsUrl4JIm1xgbgZFVRP6ddOQilYSuh/Dae3QJCmUjOnAlBevGw/1cBOJ9gryibRWRaAGFz2cihHQj7qIF28v/cUMuEcIDylau1sjA0Mf+WDTXg446u9ozKK3R+e3f+U/xuc9+PlGtZ2Fa29EAoMFTlZFxCMGSNPW4hv7ewdxXIeoxuJwBZh4mglBxuOVe5aB7lQbIDmf//E/hLsbrHB4tWWsopG1Bq/w10YL0KBBUkd/j0QcaGtsS8WVAkvY9z0NeMFFP98mXSVn+WiwvG3tzDmznAFe6BA066KvLlrhUWH4RTqYAMF4Tv0QNtSA/DVeB/lCud27F17/2pbiInLpFXoPf09cWbZ0dUTaHCTooqy0oEwOpumgWcRbBiUCqfvan3l6ZW1iN5WUThLZzndelk8aq9XjPO5/ODrtNt394MJY31+LO5GxcuzrJACOFemZ6HghfjoHhgQxwWiSjr7c3G9eSWjuhq7OfgQitKgn9zEqUqi3tjSgMXI3WFiarSL92y69bro0a60LoYxpMMptMzWkBD19OQGZ1ypEmwECkXGZiAjJrE0suwzlOk5sM0BjwNLN0cnIOv20tPJbPPIWZmZnwRGknrqXFSbLykmdRDtJXJoU+wd5Rj1tilHsbZl4GhVy9fjOVpPfJDC4pzaJELQGYy5StBnsfihMnTuKaDXFZJf3FrR03om3H1NxCpnd3d5Yy+crdgr39XWj6ufjYxz8WL718OVZWTWASVRlb4FGMvQ+G/53/+nsxNnIslbCKSuHLuA2/y+Cbe1sJj7XyBsIMXhUJSncZmpa0ot6jVVewVGi2o3Dn8hgCqlXX6nJX+suZRJXKxHV6c1AiD02W9rYlHQwmJ5xOuuhOqEcNtqFIuEbXwec4oITkChbfaxyKPu0ldLY+hqn+CkZvb2EpPeHds0l/69/8y/jIR/6AYaAYcdO0tGa6KiiFMu6Ifs9y4V5XRXoxaIMDQ7ka4gn2Kg+Xwg9R5MZv3NRmXQjpp6IVSaks5DPHYT+PcnqKvsN2R+iAt6n6GYSFjn6vQpfGKh1LJyrwurfSx/5lxjF0gjwYgCIIm4gFujY21ubxiq2tHekamVckP/f19eG+m0+ii1GJ1bVyzMBvGjlrpYgoRS0eHGTSYW55wA157vlvxe1b1zPPpK3UAbI8iGNjHhPYg8ule72Jcm2KZp6bxyvUqQBF8YyDvlb9r3/tnakkllAS62WPlN/Fwm3x+2r62zswfAeEP3m8O86dPxEDIyfja996DZ9mJQWIPuXhrtbLK6OdTY3VTbb4hZmUcsjM3BSarjYPLpU/LTKiRm9CiLq6i4NhBwYGsepY08b62AAGug6vJpTxzCmXwC6D1jAImVqmKyyVimQjA0MSuRAAmc7J4PqKy0zVEKGR/gK9QCImVG1uLaPEimQeGd923C25vLyUys6dpe7+zAInMIZ1D9w3UvIMSpSc698mn1lp+SYukxXHzS/xZaLQ69/4hnjo4UeAgW2wiqdgb0V7R2d4ZkZdvanLDVGGCU0AWwHlvPz88/HqpUtZcu/8ve7sjPjc578cz734Kq7dSvrNWrxHHn00/spP/XS8+S3viK0NkBjtOl7p6Zq+y4W6g559mVvqYWxjBbl0ly4EvUkiCfWLOEEqA9pQSSsQWkmtkz9FeLoS6fLo70Inb8/CuzCYnzsfMn3mRDDWPPAXBnVvjhvP6EXOhUJXKKD6fI7vI7dD66xgaTWF9PZvBzQnGHfFyGrpIjVzFPr6O+IP/sdH4t/+1n/kmkrmaPh8BXBpxZO21tOFdL47URxtHW3wVkccP34sDZIxCwU3FWXFlY9VUIarQsZL8M93dW/3ctwaNX+6pJsKsMZgrLVKVIK4Vg216Rqtri7j4npIlPPhilmRZu67ket9HSkc25EOVdBG5WHKgUVtPTbQuaiuPsAQX4LWFohp5/nN3Gz8Tblcz3ssorO1ZXAZ+tN+bvTiGcYijAN6BqlxC7fkl8vLMbtwC3dwASOuQq2J8oq8vh7jp04Wyhs+sJq4S/d5EBKG15URlXTV3/87764srWzF0tJ2rKypIPZiFYLMrazjK9dED4J8aqwv+job8ji9w/rWePbFyzy8G2FrioXFzRgdO0WjDXHx4itJvInjY1k/wDxxcwxa26xidACMnwXmbeAztaAMCl9L+OvOPCPyFnMdGOzNSL5aMP0hLJkl3w3GyZ3CqNTOaFi1vpMp86rRHLzr8a6RG2wy6LS7VTB9Qj+u1UII+TzLQ58R7rDZVBBaM/16/TPmMu/znxWJbty8Dmy7nYpKC9ANWvJoe30f6yw+9/xLsbbiRpqtePLJR2HI44ypBWQwkJZsn0k2nT1hOb8fGhDjXn1oT6ZytcUYhUGlG9ev5KnZPvszn/lsfOOrz+aqiXtNPvzr/yj+xt/8u3mgjUt2nv8pDeyrAqYlktG0ytJXNKVSEEb6MonGsRWCyPi1GHxfFIS5W5wG7pSJhcW6JtLOVSEFxe8M8GZl8N0CTutyGDyzvyKIPAqAzwuFUwQwi5fIQbRQKCqZU6EUMosSbVfYy6Nz/txDpLsklLafzosJVMaOPvOpT8ZH/+RTeWykrp3XrK6tcF8FN9hMVOacPu3uoJxRFAcV3UNzI5qyWM3EsXHcsZaMXx2AeDeWZlMRMyFRRjlJi4nxY+HpVxqrXC0DgagERS4eNzGNW2qZevurO5Fp9w6T8euKiI6T1rxVhhpK6SkNNXo7+0WGrLSEW2NsbILxNcbGmnJRuDIqG4PD0lIkY5Egg5OuuPgMlUKNgfrGNuRNV9ONhoUba6tzc3O4yRsgFmR6YQpjah3bjViZ38BwdsTwMbfH16GAV0AZGDBcSUMDzA5zBG/QStU//fnvr6zRqYWlTSzjbqzgbhih7+toim7cgQfPnsKSFxNtAZclfHFXJTpQAitrltAvI/QmSkXMTk/HtetX08r2DYyEx54NDo3kISTCU6H1BhO5uDTN5Mwx+EMmqgRzF1bGojVuLPEwHBndqHoTflLCZSarODh1M6FwO7BJJdDW3s5gYQJIKpNoDdT+ZlCa4ab/JjELH7PwuXWJampbgWcWAF7gHi0gk8C/TEFm4jKCjdXKsmFYEneNKkyuaU/hchmgtFLRwMhw1KK4DJLKcAbsurrbUIgzWcTHg115WHT1DKBMj8WJkydSaVToe3VDY7gT0Q1JPheyhjsDkQsE4Wpcf/VCNNTs435sxp9+/LPJUP/s//w/4/xDj2C1ip2eZnta7xF+yL00JkGp8NL9Yh5kxlyZYf5ktAq0Zhg8yMi8n6kkKtCkrYhtqFzRLK5WKBiQJe+TQU3C8TODm7s7IpCCJkV7qgh9bpQWEm/kX1fF9m2zuE5hV2EX8D3/5ncVqMoE3c1zVCR+jAJCEMxoNHBtHw2uKmSf/dwn4/f/+0dicX4rRkdOMP9tGWOwevbQ8BhjMdnMpWA3EoJyMEiwAPxil2hDJItkq5A8kWt7YzFaMfb9PR2xtIYbumrFqf3o7epLaywNdZHSkDBGV1QUSEv6l0oYlDQ2ura4wg7p0IBtke8hCjVByfMrDFarhHUDdY9cJk1XifYU9AyKQ4eGetqUfIzXuXPp07GYj6SRynbgR+/VvVhmDFENEvAcVlCI5+iW14sNjFsoSXN6RCAq4kqVKAhUjWxYDOkQolta0dWMUoub9ZgEeAO1TZ9UFvz5gfecr1gZ2DRPiWGDHtL6TuByXY1QfiFGRweipakEY+7GPH60BTP30JYHUL6Clq3GvzNomJuVIJYWx5TtzV30EXDf2gpdXQMolv4YGh3PVOs1lcXs1VhZXoSQQFo+MxZgHnwtAzHQ18TkmgVWZ2dhEg9asXYg0sUAK8DaTqxRFS5IYzQjsEJpa2N6sI4WageF4garhoZqlIk1JlzmM5Ls/cV26V78MuHvPsLlJHlkgBZApWVQa82K2cxYe8lJ2c+y/XLC7dsLoIerOUkjoz0gp+50rxpaW3N16Ctf+WZcefVaXHjlQkxNY6VSyFrj3vvuzfiNx9kN4WKdP/9QjIy7fIzAo+C26bervMYsFlEw7g7cWFrOsSmo5x54MI/MN5pvfMQ9JLp5jkH0xRRnW06uyMnNciohJ19XzZiANsa/FVatmoyovGbmIZBWpOaYZfAiFnTXdYM+LvtmGwaH6adMrTLweamI+c0Nb7o/ogqVgZ/6eZ5Jwt+266U+I5cR7yKLo3IA1izx+i0QoRu/VHgai5WF+XQlZqdvx2/95r+M2cW16OmHFs2tzPUO3TC5TMXQyLz2Z1Vui/NazFbUUg0vNCJ47v8wW9dK8CK7NdBuA89wNUR3zbwcNYpjlkb2xn7qjpkXYbzE+dTHz7IDoBMRtIhCQqYLxb0i3IwLQVeVq4gvlz+5ULrt71hMmPHzrCSdo4c2JgBmLZTm5qip1+HSLcS90ACgcBgM3/sw7kAR7e2vxfrS9Ziamc4VJg2F82iOUQVFYijA7fDSwxWg27cni70j9KGK+bWprk4MNApaw2EQ27iEwe5U7m99+t7KLI17NuB9p0/F+MggWstU6Was/hIuBi5Ab0fCYbeFZzFbhNK6BVazcg++wR8bNYOLUWZeO7IT1Y1c24C2betyP0lMz5pUArPVN0VP33CucAgf3W1qMMndp7olmTuPQEtUiWZMwcy9trbGzMPfPUT77RwgbOPRP+gx749Gb/cAJIPxEzXAcPjnFpIp0++9ff3ZpXyOOQlm/NUFCkMCC/8hppuiPPHb3JYSGtnFKaGqE2qAbnryFmPbiaaGKiBucyolI8Nf+erXY/LGrRgewiUDMdmntc1KfPHL34grr13JZTsRlptz5IRjQNjbd6Zg7ObM6PPZ+sz3P3Au3vs9783DmU/ecwoF5jF5bk+HFkyakmbgEJmOm7fvZKXj/t6+OD4+kf6sMN6NP0JNo/wKisuK1Uy8sYkMWvJTnzoRRbKk03WQyEBWFDFpKFSQulZWwFYHeL3MrvIvllhdk9/Odl1FKlCDLCtjudfAAJ98odUugtWZWaulVRqOrlW/IDT5EZ/5HN0UEaIb5jyHdRcDslUG5sNjF158Lv7tv/lNlGAFxXsrV5usb+JJck3wpOUCu1EOlvdXMOxW7h0aHoqeXgxhS1NM3blBe9spcG7tNnJonEpaqNRMHNMFlo65RM0Xlvt3rCpJ82lUwl5vzo7GyP6LJvTjfWXw+K5bVSgGUYWrNCrcQ/oMrEdxOH6XME14ywBh0hql75EIoGYDkW6jr0oFZODYvVUoAT430G3C2vqOh1TDFIfWq0Ap865vbGb8rRjarqh3DuiDO1G7cY/NPZqanoz5jYVowxuwSHNryV3bxfJnLUjE0Yno3NyVqx3v+57XVTIiD8xyyamnszPGsPYKZH9PVy7R7GNd+z3efxhfr9GA3QbaH7++timX6A4RRhl5fctisB4T35hl5kyX9sQvmcsglBbC1NNuhZGurG5BWDRmd1d7dtTss8KlQWkAqcxM3EbTbm7qW+7DDMGEGpSrjtaOTp7RwUTAqDCQQSrb9dwDj8HXGjhZWXcQxSHjVQ51eVwCsyjuDG2XEQhXDZw4obOTxvX0yUQiLZinI4lq6utaYgnLtbYMtEPBNDXhcvUYeDqMl194NTPZmhHWN7753bBLU/zZpz7HZ6/F1atXYwG/0JUDDzBWPlK5wlzmMejPG92uQYgNtp7CHfngh34I9DYGpLRIcCnaewajGhTihBnE8rgBU8oTjq+spnAZn/A8jbQgugNiSwYkUiiEEk7mb+kgw5oGrQIUgeiy6e9LCy2jm5C+9KUvZfqzfZZ79dGL4rq6DcUaenUtAqKSoPVECAhtZria7WcfhLM838Of7XeihqIzKQwKl0YgFTvSqKCIpiyPuMu8g+3S4rsc5+at//Lb/zH+0T/81QzKVjGvrnSZR1DL/fXVBlqZO4RgGBfw0Ycfj8HB4RQUBXu9PBN3sJ47KN7qg+potjgzCsYqZ7W0oVJRMXvAdb3Bbdo0bOPycwbv6GwKurEF5qGIMRgYxqqkgkMOpAHjTSXM336h0sn9NDlekZSxHBESAr+7mkhvMXd7rtN/t8iDeHmwiluEZzalbrRxBI8LhBpZaV15c+NY8o3KH2OrSy9NVczm+ZgrNH17KqanJvM81WMT4/BtUY1seKQ3a3i+evV6bpNoxNVIpQD3ttDm+vpqZlibuVr1Pd/9hsogVtAlHEvLL86vxuoy8LXxIEbQwMeGRqO/uz3KyxZi2cVyjUYPjGOHDCYK82Q2IZ/LYOMTx5g8dRG+k9CVB/ryWpccFxeWc3+7zFTb7Hqu3+tOVMOQPRAeJYA2dPKtEbmp27LFJzUIse2Ykw6BPM/TLa5wPYzEFzxT7emqhP6g7FhRgW0oiAY9VQTGFyAE/ayqL87JdGKM7LoEJdTtwKrrxwonDbK6j0PfbuLE8Rg/djIOdqpRFsugnnnGfBCd3W0wTm1cu3Ilvvr1Z+PJp98eXX0T8ek//2K8dvHFeOGFFzPibTLV6MhI+thZPRlFtQ/ttLbWtkTXhWsM3/ved8bx46ADEJuReFcMmtvao91AMMo3g2P0Wwul5WjA7bDmp3EOLZRMplDvag11X7hf31MLLVQVYe3DeLl5CgHV13ZjV5k+uffFQJnp9pbBM7V+DKQCkREKlUrBhEdCYImzFAzeiQJERtkmn/PTTU4qDgWDgSJozorqqrBSR8pKgXNtnm7n9xYdaqxvpd/mdShs9H1/M/7Br/1SfPITf4yhakZAEGSEv1qjQVsKitYcSAxvwZO0PcA4xseOhcVVdpZm0h0bGxqLe3HvWhh3Zascc+5VwLBkLRJo4+pTAwrDRKRiORQFAmQ/UoC5XEn7uqR5LirP9C1yAIcknXM/i8qUPqlc0OYF4oAGjlVUoMxIp0wU4zNdmKXFhXQXDNrWuUqFkZAi5lGIOEXIzoGfuaVexSqdnR/bUwl7Xe5cZfwua86VF2MGJGtAs7e3F8XpKV2laON75+EyKLgMoUWzTc0qCgsBWQB4M4YGRfooiVMTQ5VzZ++Nc+fvw+rdoMFFlARaaHMtymgwvPXowod72xsfjHP3jUYNjLYLQ5U6StHkwb3NTTDYJigEwmHx3bNfjRAqZPVA8/6BftyXpmJZUU0M3GVIuWRTHAq0kpa7o7sLyFPib6HUPAPWEsl0hZVyR9vuvkuJBmMKtGJClJNaU9fGNLXyfbEspBUzMGTUtqaJqasz+otfSjuuCfveWy+snBDb1Q6tjRM8PTOVhUyMDqtFT0yMxdDIQLz66gto9b14+OHX478NpGs0AyTn8dHb35Lu0CuvXobYg9HaPhSfSiXxEkrihRQex2/hE8u5uVsU4xhbd/MSbHf8xETunXns0Yfi/vvOoEhXUCzF+SRurnv9G57KOhAWsnEJ2dUg94ukwKg0UAgKqu6CzG0dDo+eN+mmBYRjkaBWYT8Mmcf6MT8FDAZt8c7DYLTa0C0DovRJZpSOKmyTxTL+wGf+S7lXGI6Ykw8UFGtq7Kow6I+C5E83YGVWqAgOC+cSsbEnlzZd1rQArJDYFRJd3cHBUWjcw5isb7GfwUUzBi9ceCmmsIqTk9PQx02EoBsQ6B4WtdJA34TLoMq02LzpYvbNmiNNrfj35oqAlE4eH48zo31xEbR08Zsv68lEC2MsoWANzu5gFCrwaSvKcxAUNAIicX5d4jS2YNuZ1+B4eefmNgyiikTaa0ANnmaAHLo1G7tA6as4pIMoVVpAmkTZOYEYPt1Jla9VsZUf50Ps4LZ1UZMujwbVmJtyZAxQFGVtWUsw6lJyOXS3j26330TGjPkV1cmkiEbQgK2LD1vKFzrGBMXWFgxoKu6qWAXJq5i7MYAuHlTdMzaCwd2JH3jfexG42pi8Mx+Li54UhDCuL9Hhlfjg978tOhGGfSZ0vewa8j4wrgFN3cb4ir30xg1a20uxT6ctvtHC5B3AJGpTA4uuMOgKmCNupmUzKEAiyxh1PNdDdYtCtEJbd7GV088fHulDEW/CLL5NSLGU/wbENcLr4NxEY4EZiMsz3I67iybt7OzGyrZFucrTlfHzUB4YV5VuJtp04quarSgs0y/25bKSk+XSmRu8FuaneY6l1vZz+7EZfxcuX45Tp88gyA/E+vJGTE1eD/gPn7crCd7ZOxoz8+X4wjNfRUm8ku7GkmcvLi3F6VP3JJNMzcxGC0y3hHug4Jk7L5J4y5uejh/54AfpXxduzTr9OwBaFhuJ1sorsQmTWpjEPkIoxi9DojjLbuTaBdm0JL31rVv0e1F87ifQfnuauPDf1YZ0M1xaQ3hMN/bEsX1cPZN1MuUaplMIjC/oD2eaNf2VaVUs6U/D/JlKzDVawuLtPg5pCYPL7DI/4/JngfbMlhU1uFJRCJMCclgpBKJIv9eHp63a4iQ2+2G/ra5lgJbLkvk/9YlPxCc+9vG4dOVycEOi0iqenzES24LZGQDCzk+Y/wAlst/WGfX3nIkWBL8GzdBbXxVrX/xabN7C0sJX7fAPWAkauUwd8cijj+Cn1yfKlufNyHQcmWpvvIR7VPL2V6F2NcyfBvu06CIAFakC69/SXTo57kQonoGBEIr+VI5mECvIBXaSL7iP+VwDcYqaNJyiJJGnRZnqmLN2ZEpEtgTqnV9axIVYS6STcRM6u79ZoBf3wYhMNCbGJ6znIqJuACV1ocC6QR3tuCwqGnOFlhZnY2i4LxOsqt7yuocrV65czazA1z31eDKDmz8WFjZibWk1Okr78c433xd7a3MxfX0hvvrS7ZjGyh0f7Y03PH5/nBrtj2o6X+ziNNsL3SfUASpbGToTeBg044pGfB99usxD53PPjND/NepeBFzMlmzG5yzK5R/ub8XG2gIW16zGXe5nEE0uF+E7tnShnbu5rwFGWo3DPev1FbUB5cx0adDMdY0mo7QzmcY3qmA0U27x5+sbo6dvIINcHq9nRN7IrxtcPAYuNyshnHNTdzJvQaXhUu69Z++Jq9evxej4eBw/diqmJ+9A0OmYGBtEoazFiXvPx63pjfjMZ7+cWW6zUzNx9fIV3Kz5mDg2lkx09cbNKKEkF+bmk6GEju5m/PEf+1C8423vyD4ZG2igjysgkFXHYq0ImEhCyphac/mf3iYCUrj8zCi+43Yzj66gL/+WQb3Ok6+LHax5c6I7c0s6unrROwgvQr4BgtFFkqn8bNc5RPHaV620zykyMguF5Fq9VY9U0kqxcaICBqP4QT1HfrpnXLqUl1mKKAcrW8tvLslVwxc6DPZTA+KRfRZnMYnN2h+2b/VqfXSXMD0rZfL2nfjUn/5ZfPELn48rV66hFPTPQTwIiDHJLWjmLkrHWAV62tSFGB6NNt25AcZLW1N/9tloVDlwbxNKphnlqeI9QNCMthuYL+HGjnFfLX1vhf8sIGS1qE38dgvsiI48Qa6lzmVDVy+gD302RdpYj/ztZFXxDKky68n7XHOIUKK2mXuUIby2y9x6CPYyhpT/UEIG3TGcXKNSqAUNNzS18fxmhLoU3cZVoDfQOmqlMb9aSFlekk4ikK3twh3a27OIjzlCbj3g8wP3a92h35UYwpWd6O9HWbSAZjtjfWUxXnz5WdwzzyoBqf6DX/7blbra5vjql59F2MpA6744fmIEi1Qdi9Nrsb+1FE881hcttdsxd7Mckwu7sYgwVLBMx4a6o7ejGSLqXuhn4krQMaGsmlKmVCHU1hWowSCQyUaZUMLfBoZkPDWaE6Bvn4LN7/LwUbDHJVIDNaiWrLdQ31iKqgasJv1ubGmPhta2qGeAy4tLuXnFUve6RCYLWcRG9KGbYiFbD/exyvT2IdCbdsyg7OkZivaevgyuroBgFJQ+hEaBXltejmef/UbcvHE1ZmenIBp+7ehgRszdpNbR1Z3LlPU1Owj9ZJw8/VBEfU984tPPxOStqyiRmbh+9TqCvpiBYGuGvnLxclY6WpyfTd9RBjl5+hQK4s0xNGTx4adjYGA4rfjB4W4szy9mkHImk3e2EjG45Vg3RtSTSUn8rsVVeO2/1sbyazQAIYHlUCMj1fzTfXOfhKhBehfWUCUCfOZ34xjpT6MAnIc92tciuiHJGIKK2OfoqokIZMZEaQhbLnvyq0jFVyoe2+IfrcH4+vWmXQPXjR9goY0xeftR4E8Xy9T9aRCXS8wdPd1x885UKooe0M79990bHVg/O2dm5//4gz+IZ7745eQ5lw6Ng2XMRYMhmuDJGotHn3oyzj3+cCxsr8U3L74QW9Bov1wTt25MRs/gUPT3D0YPCFT0ZiVzx9mMos7YFryzB8KwInaL+TPMjcZxd2sbdA2sx4VYMj+Bvw8YE00nbUQNVRieAwcPbbbh+3VcjVRmGDtrtRqIr5Fe0LYGunaYs0D7Ptt3g4qcPjUzlrqDnahing9Q4rury7GJ1c+9KMynNKxF4av0YayMTWzviYxQqofGT1DMDSV4AvogqxpqXe/utvYYgP+7oHk1fnBuBHvuyyh0S/ShJP71v/hHlXLZBJlqBOF2MuL+wXYcOzHEjeOxt7GNZl+Pk8c6o7KNpuLBZVcxdsyr34Eg5jjoI4Ee9MFgGImTjGdH+el2VyGP/p5Kga/TLzKZRF9UiFOHktFyl939BrTUeh3oC+OqNJkkpLXHwkGRHIgnmBcFM2BIrM6hGlJGlPgyBZOTS4f1lkgrUIoK6/adSZThNpOLsHCdisHS9+sbO9FU6ohTDz0RrR2e1O2hMQYEO6JvcCS+8JnPxAyoYW52Ov70o38Ux0AODz94Nn74x/9yLOEG7G0vgxpuxdmzj2AN6uKzX/gqyuCluHNrMmanZ2OdCW1tboj7778vvvXsS+lHzs3MxPj4WJQZ7z33no6TJyfirW99BwgJ5IM1NrCFfCXNC4WrhS5SeA3wurtzC3jpZwplsWKBoEJv95dwa+441ep5LuQSaEaB11o7D1majH8qCAv0+HKeDF769uXGI22Zyt8ov5F6raX3GQB11cOluAKFYBjoS9YAUSVwjwrM2IropQohlh/yc8Zj/ORoJ2YedZ8G4SBMgrt8+bX4xCc/y7xsx8jYcJw9/2B867nnYOod+Kg5OlpEW6Z9u9x4GPOMTaTV1e6OXNCSMYHWphgZHcIP745z514Xjz/+eNy6dTkuXHg+7ty+Gjdv34z5/aroHRrB2PXFmZP3xWBnX9Qf1sQKfLYCzQ5VvPCS82ABGt0ej9CzOpWZwMg8fNOOkRmO3SqMIWNjGPB8LagaBEbfGBRKw7gNSp12XIbUADVWMafQthblUYUyt3K4qQiHbjHA8msYpGcVGtgYjiUUPPND0hqotbqbm76kmYjHOcnlVeZcRWEJBJV9Pa7W9Owd5Pt6uuWbG/tR6hyKnv6hjJVIT5ePV/EQFpfn49VLL4MyrmOwuuE12vg3//qfVNyDEZX6XDIRZuobrW8swsTr0dHcHR3t1kbchLEZL4J8gHIwKKYVcFeZDJVBMbSezCJcPNoKnevLCLWTpnIuorzC0B0IVub63YRqXZ3t0d/bDcRpyuUsA4NCaCGpDCVjbRudh+ZGX2kJxeTyGJbL+hPu5oOoxiMUGiEw0wqBCxju/WYn+nIjVdadYHJ0MXKlBKu4sLgcr02u23IcP3VvjOJORF1bXLsxjRLgU4j/pWe+Es9966sohGvx5jc8Eu94z/dG5+Dx2FjBLcLlOjFxKmbnVuOZr30znnvu2bh18w6aeTlW0fhN9TXxFNbsC1/+WrpT8yiJp59+KgX3hVcuxHe/97vjx//ST2DJ7XNNXL9+FeZYgybtKYAtrR7PX5TAV8HqO+/vSkPGCZ1V1C6NqiA3d7aZj/poA2G5aUdU5lb6bWglIhD1SUwFX+Xtspz7O9L6YnH0oYu0aXxxlLpJQAZLNYgqCXMh3CCVCkP0IDNDZi1nlnqzbfqlwPhTq2UEX57Rn+dylAzXcEF1PfOYiqkpFcU+Qjg9fTv+7b//7bhxZ4Zn10b/4GA+x8N0Unk3ul/IRKFiL4Luy+LCbNTFNvTChYHW48eG4tSpCdCHKfQ9iUTkPc/YmLxzO7Na89Qs+AZSQstDFEIjvLSfp8wL2YdxSwb7+uPO1HQmutn/LMbCM6XV4spqJhW6y7TPlH4UuAHyRuShQMgKbG2u7ulyaiAhWdJbNJ2bwuBFUZUBRtFQR6kXYS8K1qhUnBGXRDPXpIJagdDSTQRiPKuxDvenbO3VjTQUzoXIUqPtTua2NjM1t+LmTStg7URPdz+GEMPqhCkH3DM1OQnHiXwO49JrL8TUzI3o62svlMTTTz5QcX344YcfjfvuvT8FXM0krN3exEqUfW/y+zJadBUCmITkunIrbsk90Y6WtmyWmrN/YBDmdf+EgUqsGp2QydbXlmhTS4jma3Ud2nJxaOcag5jraeWMqpp2K1i1YKlIBbsULWjBBjre2qRfCoMdbsfq4grMvZ8JNC5dedaoE+Exb2poXZvMHsVVaLYfEFmXRYvpdy6JWs9Q+JWWFwHLLDrG0NY9COpAyaGQbtyZi2dfvBqvXZ6KuRUQVXtvLCyt5U7CrfWF+H/81fdh4R6J7uH7VEMZQba82tWrt+LzX3gmXr7wCsSfQdnOhsfZAzrjHe94K0ri6+ov2lhjIpvQ6h0wWsTP/fz/Gg+ceyhrdbhh7A4+t4FGN4bJkFbEdgOceSAG9syaNPnFl3RW+BRImasepScT5vo7D6sgtP5tpXHZztOaMhuQb2V4OCsj+LoQohJpIdpQmebeE5guD3mBrjKsL4VWMO93zq80cKktN+bxmdfqAslPBu+0fj47d/oyb+psP7c6te4KU5JKohlfuLauEn/wx5+MT33mGe63RoVpy67MGOxTAFtRmsVxjyJG3RyXKRbmbye/mcrf2YlrCOLr7emMBuC2NDysqoM2CDLoEr2F/wNvMvdwXcZF6lF8rtA1IXjNCOwobmV3d3csr5R1XqEVCA7eNPnP3BcPuLmDQtEgVjMgV9Y2MGIKoIWYpWk7tHZO5LMiebCovlVqArVAC1HxrhvtUHgGm5sZq3Mr/dJ1Q/Er8DpljlMFX4fitHJ8uuzMn+evp4vHGDMWBalV9JaBLA5z1uE0haBQ1BprVwzXQO4iWSveKyeNXLa2Nhef//wnccNbkXPcpRMTwxWTcISgJ06ciMcfeyLuueeeGOgeyKU3oas84dZUC2EYXTe6W97YCo9RN+FJ/6sB4t5///1Au6LMu2cczM0tZkBzZ3slBbTY795UCAaM11BrxWCtPhYK7SyjqWFxurBUaFwQjf60QTs/P9zbZHKWMuZQr08o0RQAKKULImO4D6PY4rqPL49Py2QKt9X+bVgYU29VUi5XZTUnJle3JfdOpBABrxnQAf1dWd9Fo5Zjcno9vvLNS/HypTtxfXqRp0YM9nfGT/3f3hvmmNxz5hGUX0eslXdwGe6NS5evxRe+8IW4eOHVVBLmn6wsWozmMN79nnfFxz715/RbiK+Sqo63vu1tceL0qTh175k8N0MkZdKTInXz1vWYmZ5J4dcNFBFkQpSxHmmKchQx2I7CKPpS8UlT3RWFVCur0TCIbPGVPECW721LPzljRTCkFyV0RVBNbHKzWOadaBRQ/ApkM0Jq8WORpMJkIDKLEHO/S4T7Bgt5u5ojsvOZMqiwlg4n7S3ImrEJniVyXQPiZvRf95PP6hvw+1tr4o8+/vn43Oe/kZverH+ZB8ugIC1b6H4HlaUbq+x3odRcArbgkO9V2l4rxk7/qnc3ExmpGPPslhbzYZqjpc3UauF2aybkSZtSVxvfqygKN8MaIq2lfpDl/fStCWQGnTBMFkSemplK1GEJgP3NnUQM5ukcpWwbn3N53YbcD+OStO6wMbhdXC2XR126N1tWh8FsZStsGU/I6u53XTR5wT1RFpspqpkpKyAPeNjAqPuAFhaRDURGGrvC4+7S3W3jTMiICpJ5Vf7cAmFqcQNziaqATzyu8TCmb90CbeBSz03H0tJUdHSamIiSOH/ubMXajQYwJIaCIlLo7WiLiWMj8fAj5+P+cw9GX+9QmHRjB7PwK532egmiZrKUWR3W3jx2jwp027QboMzxV+5lVrMCDZilmnOHWaVIk2YMydQe3yfzWcVXaDU5PR0n77k3+oeHE446uAagpqjDHHMPjtneYnL2UF5bKzAq/ddfhElVLp7zgT7md9rnHg9vser0DBPbhFB5+GtDvT/rEAKXaIVb+nDmndGpGus4NsRnv/BS/Pv/9LG4dGMuaoCB6+Vy3HvPePz8z/7V+NIXPxPves+7o71zIDa3K3H/2YfipVdeiS+iJC5dfBU/0JOZbqf/by78I488HBdeu5SJOeZMWFr93AP3wzR18aEf/Yno6x+MocFhJq02t4ibybnt0i/000UzIUxLUjnEEmLRICyMWBzmYuBXRKTVkZ7SWQib1h+mymVMiO02/DKKMzM9ucdCLc67G5OyPieMnYyFYaiBmYXpooMCOcDg8IeCaWUjiev1BlBVuLmhC+Xk9bZpdmv61VyfQe1sCxWZxsekJJQ/isQsS10s/ecGlMQXv/z5+P0//FQsr24mAs3AnZmB+M8ap1aE3F2qubICevV5IsN6rLEos2wGMRbyQHdMXuC5RTk6DAA0clnbvle7QgCtDEQ21jbQdhsuQ3N09lj6vhQj/X0IbIAmxqKjZyK6+vszh+jaldeYT7fMe0CUVhlEp1tNn7a3RHQIK0hCpbG9aTal0+GYpUVNNKKQ8mwaXqZgH4KsjEHAIqAZjXM195pmX8SQXC2xPKRhAedNOsujWVAXBXCwAZaQrihBFZKriNWMV6OxVXalDuNBh0UoC/PzINUF5p45hd+trXL7+pXYAnVu7uga7qdM+C7hllQ9cv5MxVObZByDUGp011fT32XyzNxrASINDw1h5YaB0yeiu7M4MPgoyGUR1B6IWV1nEdHtTKzyvEGXkrq6+rAKPcopgo+Qo70MUrnmPTM/k0QzQmydSomrha+E1hAq8zLAlxYgnwW8QFNqIdXobnISYrlxygNWcms0RNBl8iwQLYQIA9LQr91MRJrC1zX/obsDxsONaURJHKBk9rfXQRmtMQoy6OyCMMD4jc3DWFirxGe/9FKsbhmF5lk808InX//aM/HGpx6Jq9cvxnve84544PwTEHsfpXYmLl++Gl98RiTxUtxGO1+5fCX9WvdrqMlVriZtmXreAbKxBofo5Z/8xv+eR/bpHxqoclXGQKFnJ1hzUYVq/oNKwoBxMpX/mAvrBBjwM1/CuICWSAukoPpTdCHEtVqzwqVAmYPgSoaW3lx9f8/9Mz6PeTGuALZCEEEC+NpuU8aEpAJTUSgk0tulPhWF7QixDbTqpmRKM9bLyc8Vrf2iJoVKhG5zbQHB3XW8w/wxu/BKVXzz2S/HN59/KV579XpcR8mqWIr8jyIwVwK1lZo9u0JUKp8Vz/akcPMJjLkkUsEoHOKeWhfy0NwLeYi3CUL2V7q5Tbseg5WJSnXQFl5ua0HB4rpslVdwVw+jp70txiZORm1TB0yMq9MIQlBRSkOMqwfnqPQSBaBwVAIKt9fI82urizkGlbTowpe5HrqnlsvX/RDpqixzvkSAKE/nQwWUq4UoMMffwByYRCbdNZymfYtKjBOmkkZAnDeTrfxrS0WMQVAu3axojGsZVCufrK7jFRzWhEvyG8ifhzpn3RXcuB4UZFsbCKsbWX/XW85VLPOm5Sii6DKVP51ktAoaywSlrHgjU9LBJpSBPpiM4vkABkc8mxC7VSgJBmjEVsYsIaimGCvdptsOjwzF8RMnw1OK2oeOR1dPX068yskdnDKUG6tkbP9wIg3EOBlufFlaMc/d74tgWBltuw+DHSJ49k8iq0VV3PryE6fP4BKMMvFtfCb68Lp1GHM6ZmdnUsvOTs7y+WHC6CqYqrlFVFGFkuC7xY1oau2PkWPHsv81tS1x586d+OQn/kc88MBEfOHzn453vvPN8b7v/6FYXduO/qExFNEcn38eJfFiXL9+K65fuZrLjZ1txbkWKgTHY19NkR0Y6MvdoX/1r/2NRBgySFbqQtlqWbSEVvKGLzJ4aAxBpoa9UaduB9ddKmI+0st0HOmXTIYFkb4qc7/TerW3F8VhhbJaqVUYxACZSEH/10rRufUavtjecm0diA6clcnzLAfmysArD832RYm6Qwqq7blnx7YyRyY/V0ARSu51/CrzzLTc8fhBT77agEe6gOtb8FMX9K6NP/nYJ+l/JX7vv/1+ePp4Blp5qXwyZwBhERnIW+49UejNMjUXR1ifWshn1xdL6KKXzMmAiBov9z+YRGdF6/6+vugeGIxdhHugtz22Zq7E17/wxZi+fSdqDjbhbYQTZ72lqzv2qlqhubsqe3JvSGupPWMCVo5SIeoCqBBUfhZgNiYhqrF0gEjauiDSJBl9fzNu3bjK9+585iM+t0yBNDEmaHzDWJ/xpiJ2ZrswAfPo/MrnxpB8qUDUx0UwuJj/DDzze8ap6I9lFPzpHGcc7gC0un0Yd+ZXQEH1aVw9C6TUWpebGD0Gs6uvN6p+7seerLgSod+ZkW3cg4wNHODfo2VM3/T4Oc/B9GsDXy59qQiyo9ynlnfMBscSltJpBTar+PC3WZVqN2164oOErVXpVujCdEL8IVBKX29flvRvRqO5pbyk76xVZJASDHOQJ1flSVU8V4tmwIkOxdqS2lFBKU6GsqSe2WczS9NJOLfDu9x26+Y1+o3FZLL0Zwd6BzK9u8Qzc9fhJpARJjOQrIR6Tf/gCOPfjoWljZiZXY9bt28DEefisccm4rd+8/8dTz/5WHzf+76fSUMD9w/DCBvpblx88eWYnJrK05k8nLYdwVQ4TWPXbdCyQQquX46/9bf/drz5u34gk1+cTA8Zknb6vS4NK4i6esmAvFWcDERgdfel0sYW02eZxGVF/X0VhYJ59GKaMh7ks51DC+roD2uV2lFiRbIbgqggoZAaa1roj/tAiqVQye1mOEsK6kr4Uvn4DK/PucLYqABlbt/GOFIw4AGv0Yq55dtEK4N8e/T3OJZ6bHCIMW/HjRtX4g/+8OPxrW88l7RzDD4jrX8qCZ7HT/k1YzQpPD5flIS1RnFouEQqze5pgV8wtvCNGYbSKP9LxdPe2R8PPfa6aOnpR0ng6uwvx7N/+h/jxovPRSv8uYd7ul3eyPG7c3THhAeX5Y2H8H0TfNWM+yOyzargKHQF1pKKIk6t+Jp5LoxZ2ksL0ZSXHB6Y4IQbiCvhEZDVXKBxNU6gi+ZF3qPcmW2seyBd/cwBJEpTqlBurjYpD/kRbcg7yoJGPhFk8oaXFzRzX03Ut8ZWNMalW7MxtbgG7UooTRF4bXS0oQhBE6kkfutvvbni0pgNak7yQf6jUSsn6Q5YSUl/StueSoPJ9nlajtzarX/EvZuW9+Z6NXQZa6/QuhtxGyHN34HPZoMJhY1leOaoBCgYi+9lRBkKIZHQrRC/iQlXgdkP+DbGRkZiZHSMHlojov1u3QArIk/kzknP3ch+JqrAimDprJUoYnCF4dq1yzGDy/GR3/kPsQFMvGdiDCg5FP1joIWJ0ejvvA/otRcrGyu5dNTf3w1z1kVTqQst2w1zdGZewML8jVhcuBbPfvOZePWVl+IDH/pgnDp9X3R298fi8lp89s8/F9cuvprLjgsLSyiufTR0W3iEm2O2HJsTp8XQUv5v//gfx+OPPhEXXn6F568mM7sbLy0A7pIbuVTeuUeAn1ZMUig8Ql9E5dJoAe9x5WBqkYiC6VuF0OneDZ6fe+GZPZWNPzN4SX/8KdrZog3vldc8vNYdtEUQE75g0lUiiQr4V1ddn89zHCIVn5XLnMy5CkiUoXAnumHQGpG8BqSoT62l6+7pib7B0diEX3Y2VjEcB3kS1xe+8PX4xjeeRdAs21+HwhMBWiymcDtyJQw+SwtKX1UUbt2WlzLVnz66HFyCH0aGBqOtoyWaUSC51Zs2dONUKL2DY3H63PmoaenIfTCbM5fj4//hn8aJXoyTy+q6wLuiWdOcdX0xJCBRMzk1nLAy43XZVvxWKEuVn/2TxvajMY0lSk3hTHoUqt1Dnf1dz9pxWA9DPWwtWONAvvKENtrUwObyMDLiy3FqIRy7W9vd/OW9PsOJUp6l+S50VlZ5kI3lfalcXRZx/xRobWqpHNMLKyihpoypNDXWZU6PvN8/NBBV//Fvva4idHdpJTvCA/Xz9WVkDLeoCqUkuJtb3NZr6qcvkzBEEjJurg3DyGrYIjGGwXO/cQ5+Se25fFcZ5R4J2tmxIE26GaATRqslz8ScDQa7VxUbtOtqg0rGz4ViBqOyghIUsr/MRvqmvQzGOpl9A0MxcfJU7l6cOHY8ToyfyjF9+lOfjo999I/jxPFjQL878ak/+/08OaoT/8ussrbutmjv7Yz97dpYXt2KGSy/m9ceeOAsMHk/zpgktXkQGzCtEO/JJx6LG5cvx/LyZKyszsQ9957M7MuT955FMWzFn/zxR8NDjybvTKWCMJPOlQIRkXkETnbBMCqMrcyfGOrsiKnbN7FeBlwP061zj0ddU1smeilgkC0tontjqmqaYhvLduSaQYp8eZ0C5J4MMxJFIZYxk2na8OetNeHLpU0V4DJKahnEVcQe2qFnKZnffRCW1pPp9a+9z5iGQdZ6KynxTwXl8zQYuoy581PW9b80a4UA+xyXxzUiW9DQPpl96wHD6/jmZvwdG+6B326jJBfj//NvfyeuXJ8C1vdi3dze7DF5W2HKuO6KOTLyp0JZPEW0gvIANiOT9GWTeVdJaWVN165KJWEd1U6Mizsk20ptMQCfDMA77vNp6+iJO5cvxPOf+f34rqdOxyo0MXyyt4OwAcutPparCgfmOGCApA90dpwWn+XxKezSQ9ddhaZFV3j9XRT0HZro7phsZtxINKAAI7xca7B9D4xLAAD/9ElEQVTH75STYi+KQddC6M3nsH2TDb/dBn/voMh1O+UrY1m0cLdfBkpVJDzTOUBpqcCranlmbSPoCWLxU1c6Yzt1oBquqa8v4lwNzY1R9Z9/7g3Qsoig+raTdhi55KfBSf0/LbOZlS5B4dfx0CKHXkYPhMayZggu2smlOemQhV94Z4BHJaSGpadqPTWak+6mFqPTntLMw7m3jgGjNLjOxBWJbnk3bud71971z/CZ+VvF4m7KDSBdeV33wvRYEIOE4sa9fExVjI8PxRufegPw9Y9jeuZ2BjNV0nsosTqUlOlBWSeSh3gWwc6WVbcq4SltEjgDUgjTT/3ffypeuXghPv6Jj6YwvfkNb4yB7mF+r44Tp0fixq1rcQfX4qf/+l9HcBD88na88OzXw1OoO2F0I/Ieye+6eH2DKAA68U//0Ai5+u72zEJuJbe8/lB/b2pzJaBYxmLaFQwgZ5ZdZ6I8fi83Hd2FoDKi/rdJSVUoZifdyTCyrUvhMrJCnzkFOd8Wvy3iHwc767Tj+abWQzTg3ANE5/nVPPsQpsqwIu6P88K8NjQY3MWyYgQch7ySPMR8V/N9MjltKwB+7vfOueejKOxZDUtYDc07O5pidBiLdbAR66u3mYON+O//7Y/j6q1lkKQFdHTNXOZ1fHtZHW0VF818DdGACqi3pzvuf+B8nDhzf7xy4XncyflcqkzLDD9sQwN30bpt2vE2oeitNTF0YiKGh/qjDQNX6ujOJfPnvvipeNdTZ6Oheh8Uuo3S8iDfMnTQdXLlB1rIsvKxo4f+CieMVFhwaC6SdlLkVa/RPdTIJu25N91yJN5go0ghNCAqXL5M1z+1he4LCgca6u6U1+hDkQ+YsqZxZzZSXqtESDxbl1Oezd3W9Ef+UsH4mVsSavGjjV3VqSS4r66p1cZS6RqvEZ1kEVzeVswW7VX91s+8KTfKNfChy4RqJ4V5b48H0HhDo1AR7ckAM1jE9z5EKFVU79kDUeCP0WmXqGSYhcXFtGC+WkAWyRxMfHW9lgQtCNNbYKZdgaUtfU6F3rVwrWQwAGMfCpKVkNSg+tewGxa5SNRKwkGkAt5xSz2CAXEFV9YB9EQto+buZHRXXMJkrTnEU6Pr9tBEMpF98ndGT98KxlYxqcU9xMfJkNhOqAlJEo4/4pGHH4XIHbFf1QhEvhQ3b12K4yfG48TEBNC+E394AAXRnQpVBjEuk5u5tEwoM+nnkrC7OPXv3Tbv0tTmhtuo17Muogk7m6ubuEa4EAj5DkrT+RFZGbuwP/bPtmVK6em8mUfSBNrQvXEfRCuorwekYg6A28Y7u7qw0n15mrhl/FprhOLMN4rJhCgaRz9ITa0m8wzsVpdDcKUDpAkT1Tbn/EonqadLmMVS6KfKKZfHYW7H6vjds6HhEJFYdHZrfQ7FwNhWzH3ZxsK3xNzifLx88WrcnEFBlDrpCzzB3LqcKJp1iVrk5GrVDCjt5tVrtGWyXR3jYVxDKOQSCJfrVE6Fe1WNwjCGIa1EMgh+0rgcYOPk32aVNvNr7skALtBID67H8nwsz2+AXrazJOEmCs15r2MM0l2kzK/5kqf8JyVUzvJlgSgMHhZKVNmQl40pFcjdGF7hAhS7NqUZ/eUalY30rm1Q6H2IpQtMQ3cHbhHTq6qxRRAnilJ5ymfyT8UhejbrtCros/INzeVr43P2rwFjYWBZQ+/Ztdb6UBgMdBqINUCizsiK8j/5pvFKM3LZjH9k+m5GiSGaDdaZG95aZOHZTQWsCQayDTWcEXCDWK1tLRlo4xl5rQLpZJgMYjTeNGjLkHkArC9z4RuxqBbN0L8uAmWFf545ECgjg0B+ppVQ80MN+tOU7kcG72BUl22FzKY1o8aSEMJhUZDXWfCjOovcQiehLhN7tK7uxJlL4O+ONVNzGaWFQnWVXI93wlVMQsKsv0if1Mg8HGXWmMfzNzR2MJEeQqRCKmD/jRu3Yn5mjee1xCoWxUClBXjcJs6jsDKuHFhTgM95qwCN2ewd2DcENK09copbp/Bbrk14SJezD2bzHW1vl5NkxrS0jMU+80GuJGjBMrpN/40HwI35t2jO6+ytJf09od1ItvtpLD7iVvqOtrZMvPIszg6USgPuhVWyms1ybGuNUiMuD7yQpfO53+QhO21QcWt/K+NL9kcF4fi0Wrsux6FczJykU7G6OJWVkNq7BvMaU7Fdji/vHEb/8DGe694B4ygGUYG+KAkVlsxtPocG4POf/nQ889lPxt72Op+57d0KZZ3h2bVmZ3qurMbNYioZVGTuFFgFxXYyrwDCmtK8urREnxaSzsMDIAsM1v4utOb5qQChqNv1RUqwBQImBZkC2srpqHhsZIGIfYZz4zzWQu+cU3jH2g0Ksq5XxnZsinEoMxmM9jbjCFwvTbd2zH+oymVJFaMVzVRkGcCUn3leA8rg8NDT4oo4UDZC/1wUqEK5y9u6ecam3HphvOMQxZLogDakq4alOEAYBVePK0vf3Oq+49y9/3xfxY0j9SIJGnaA0iDhjh2FUBlN53cnK31kNRbfu7nGFYjGJoNBKhmXlDwUpFhHVjOrNJaBh6IIGa6pEQvHM1zG07pAK1yZbQRWrccz0WAH+xIhkikdtBp2H6ZTcLWiBjbNEHOrr8RzSVQoZYSZ2xBG4CQWToey5sATn4ogniXUihUFtDdjcX3fZSknyUlV2USNcB3ExMQb/EwrraA5XiytG2T2U1lAWNoTBYmuPEJgGzSwurwRV6/cjpvXJyG6u0+3kxFpGWFqy8zUPGcR+gjJi7yQAn5qnY+Chsls0NlxC/FFTT7T4J1BMmMbiSIYl0Iv82dfJRzjOTxEYagAmTfvOQRNMQh4QlqKou7+zjtXIhBW6WwUXRqn/8t3B/RhcGQ0lmaF7wUvJKxFwQqLpZWp4vqx8kFrcxtW2THWh9W721pRPCqSVq5pBY1wj+6WLoRHG8qg6bZAX3WHq0l1oIdAWVtz0QQ0g7OiksyKBY0UW55rcBfaY+r61fjmlz8XWxvwmBumvAcLq0uYiIV+ePYHrAl9FD5pozVVqjVINflM4y7WamhvbUEYQQ07a8wRqAy+UkkoTwcHIFL64WqPxlQ5sY0iQHsIHSSxNC1WOBLlImiNTKgCLJ3lKXlQnvOMi1TetsL1fu91fFj0Tw2j3CmPzrMywHMLDc9YE3Uc5JJv5khwXcZCmCN5XN5rtq4L/cmUfXSQld00H8a4jMv4nXzk6oi5OQc8b18a0bZxFkYRVT/yutHKOv5dezOE4HaJKHy0iKzH25ugoteZ8JYBaQWsnKOlyCg2g/ZnRmC1JEy8gSaFVyI3MEGmSzsIx9TV1si7JWroWAMT6HXCXIvPutYvBVzizOsZqMyUMIxZ0prkMhhENIJTp2Jj9ousT9sXcsFp0pD7U1ElAjC2UEA8s9ikOlcnIY21ZN4B7XpmZ/VhOTU11Oet0OiPY3lgOmtZbO8Yh/F6s+LcuLNBHxOD5Aahw30PexHFRKYGCx9bsMqrd/P83W+QFb/tAd+5EqFLJROYYi3aoMNMoMf3F3DVU6xNbjIHIFc0YChRmgpKl8y+1zIvWrYNkImu2Kbdp3+tWFSDfVrKPWC2il64nbAWrtq5+7swlIbTWsFnCFlTMtwWQskF4E7mhvYNim27JMs17m8xocuDbox1NKEsTNN29aJwR51PnThQIhaxrq4Kt3ObcbSmW1mNsOW2ai0nvNOAkklhoO1MPUd1uXwJHxfzaZ/N1IV2WlnsCcx9GPfdOxEjg135nYc2u7KwtVVOpOjKlgbMBCoFIukFnziv6VbaBkpPF0t+y77wmYmBMDD/ye8IF+2ZlKVgWgtWJCvvKK9FWT6uRVGqMBJtqoR5SwePJVTADRr24spomJzXdozGPvQ0d0JXSnfd+3Q/XZKWFzLng2fWQ1tjIsalTD5MNKTihFgKuC5wzqM8o+KnHZFAQwt0ZlzKtShUOvpypdBlYtGV/JAKlOvqGpswVnxm6jzteHJ81Y88OVKxqElvB9AbwZVwXM3bPfl0aA+CM3DzBIyi0rXkFwNBPrjeFQ4IfyhNdVkYXPo+EEFQq4CntmIQC3Nr0d1aG01MrBkOptpKFM8X0AfTNXFtOy1BKhtQC1pXf1REUo8wmEqtJjTQ4n254SnPC3D9eTvzEPTzZATdFQaSwxGeeiCvy4SiBGSFb4q0WrW3mjvPq0j9U7Sv0lCBqLBMT4Y6CKt9UxjQ3rSwtrbEhKJAYCoVkEGyWiyjAUprY1raTAVjoExIrXEQ5slIhfUwicu0aOmE1d8RFprxx3dMhWM62Fll7MWqhp/lLkuvd9WBXigEXqfFFOJnCTnGRhPR6pIrz0AERKAIqX3UKpk7WZ0um8iiAnrb8rQyJpevE0J7DP2+EuJDffOd7oP0c1MSJEe5gLyYI2sy5vkhPNOtUM65AmbbUloltLPNuJnnLAojU9Jmq/EskKwrBhLHPQdqCRWAroUB1/ZSZzK4lavyEFuuSV9ebUL/untM0uvlfniQ9viKOd1KnrKAsojJkvwaGN9uIXCuXJ0TgRpIFcGZP6Kgq/ANzureGkNx6GqOfRUdfS8UG38zdnnFseacQVHHKn3zmAN4Th6rOBh/co9vg60qk8wKBbmpzHQ1VHwqfFMEFOWMe0BDFZ2bz1RMfuM8O6dpqFHUFntuxsjLk0JzDbdG3iMgNcjKrchQnnHxgS7gkoOSacs2VCqJ0OFdbA8yD3/BMc7F7s5GVP3o4yOVDTRZR6vVoGA5B8KXWuadfBdRfpc9t/bM99efQwia3azSkoOQaZ1V703/N4kh8fSKFWmFIWJxdil68H3beI5WQq2WGs4BcF0GcxiA0I0PpWpBXBmHawz1ZICFP3Vf/KlmFdrJkEWEtlh7TqgoyqAts+uc/EYljTa1eHkgCorIrekZ4+BeFUYDcBV9m8ykUjE4mNFg0FEF7nMjkwkvavMWtG4dE66fLRTd3FrPz3Rj1tc2eZRiCbn5UUGo3GtiQpTLvaYT7zNBCr6MJGeriFS+VoGS40UNjkX4uYU1khFVmLvQ2KVp3alG+q3Aa0VEE1oPsyGroZMFcN0joKVSkIX2xvG0lEln5lIkoeJT4bm8l3CaeVHp17nqQrtWOd92Pw4oRUuqglteX0shcM9BUZSFOYRhhfnqfo2Cc671tz3rdjhh7nIUibhKU89cyS91FSuVudSN7yzCpP0KfTdvKV012lagpJVoxCKtruAUG5RQkriwI6MDKYzmi5hS3cK8qiS81+3RBuXNyHQuZScDrKJj3auMoUGvzBnhO2MFkJbnNaFsQQKu4Mh/fN9aEuHdzTI1NgKtRXUaAMslOKdykKjBsdlv0/F9GZx2ydhnKENF5XJd9yImZtxKGRBdu5lLhaHLoJVzaVJEuY1SF1Gaf6T6FZ1mEiHKIV1QPrS/Igpd4y0+M7vX6uMuxdt+zg3KU97WpVB+pYMdEylvbNE2461Fdvr6WqLqQ48OVxbmFqOzszUHY3Wn1Lz4kxbKBD0jUDArk4+bi/DUJRML24QxKg+ZNBEIryLKLsvxu0qA39Vku5W6mJ+aj7GuxmhrKpKwFKCjl1DHewrIZxOqFj/hKn5PqAlD+M7v/ccz4fN8nkKVVtrv7Ev+7n0Kqq/iej/PxBWV293PfdmMkPdox2SiEe/1dybSfSO5nZ0vXTL1MyFqM8qjcImcmL0MmOmn6x6kv65lQEG418LAsMcIorC/rRTdipvl0oR25R2YDHcLAbJYjEtSooxmmC/XwWEiy6qZt1FAdGjLMxPiMja8r2zTMR0CvbVYA4ODcev2rdyPoYVsok/SIVEMHHWkYHYQJt0zBUvh0ZdNBcw4PdH8qJCq92nRKjBG1YEIiuthfplTi2dQzBhToi/nBBoafVcZeW6EQiyT6srUNeJmqUh9Nm1mgJj7HIG018L5fFFIjpF+KsCV6oPo6Gr1ouzLBtZOfhRtVkMnE4LqMARmXrqRbW11IxVRzpNLuqoWpl3hsiKU5kdaiVpEn6JNz4ex8I/l7d2VSbO4ARgIE6BAM5soaRWEKNrYmjRT8OULY0DFEjBzA33r+V3X1KpVCePhfY/qq6lrSYVvkqHKpWxCGfNbU6ciQnHwUD/3et2J9Q36taW7JagDRRhnYM691sI0BeRxjqSg8iOJZArQb6Ob/6A7tJRH2lGsGkTlNZUatJTxcxEAVImJAh1ux6lTPVH17nv7MuPSBCgDT27j7ehqx49uwQ8ComP5MtaAFbLakRmMCoCTl4iBXqoMVBIpbnbU/xjgkZJQFewe1sb89Hwc626MEgKXzAGj58X+n+sSRsqUEM7fj97ZDj99Hf0s0Epxr6+jz//nl58nosnrjQPIWDwfMtiukM4u5Hj4+y+26Rdenwrwbl9tg8t45f9Soao4fKVSQuCFrlaOOqguYKG5DIwiJ832qnS3UB7+nse7i1xgtlzRoR/uRyihsLPyF7SuYw4aQAQiKXcwGpPRMsrQtRYAoCuuKlh8ZAdLYxEdmdk4THd3bywtLWa7KlvpYeBZi3YUvBN1tXiGhmgHJhGuasn0kfe2mT+GrnVTkO2rHxzCfFLEQYnifFmgWLQj8kt3g/HpM6skVEAua5tla3q8y9QGJ037UUlaa1EFkfPEeFQkKhzbttS/wUKoVwhx1m0sXCwRoMu2bW2ebG5JNpMAzQtQ2e1mENs6odXVoDiQkf2gaRSasaraWFdRpEJGKKCZY7e8XHWlEYE0i9UT4Cy0LHqoSqvsoLfd7ySK0g3hby1vxo741jybRGgShW7XMK8KuohTLlD50EEMLPLEBcm7d8ctUlORSVLHY2wklbcuHT8NoipjGfCWr6GZVbI0ApkDwyN1mGxMnmsEeelqaeCMNyXv0kZzoyjbOdDw87u8pAygFGEDxo8BbNiL8bFSVL3jvqGKp4g3tZais7crZbybn3kEP8yon67fqr9kLoNMq0/mZDmhhYIo3vlEGrDjDjoFhJ9SaieVxGwc67Eqb0O6LTKc//fltTKyBPN3BcjX0TOO/v7/pwx8FV9h5fKZxUuNngiCl1q5eIZt8Zy7bfs6mqi7jRRt8PafSiJF3Gb4caTEfOUSqlbVv/kvl6a4WkC1x8T4DGnipKZPyRcHWOAiiKQiNbdeoQL+5aX6po1MosVJrLbF5zTssrSKYR2GFxE4gqLnhRJLlwsGK1CSCsHnic4KBJTjcDwZ/Vc5wLwqKq5QQfKEHEsiOsah5dZKymzZLk+rpk1RzPrqGm0Axw3u5fO1PowDV0UkIsNJO/tipq0uoAggDwxyvBk3YT4QljymjjaE657FkcYmaQitaN7p0WoW6f+6ig24dB4jQPuMS7cQUaHfPhKLC7VEILp61jItY309cnK1bLvm+qAcTA6jbwpfAUWNYSCwtgmKYwDZ31QIPrPZgKrT627iveKZGEy/86URlT/ceOZLI1S44Ag4z6lY99F58XO+d3Us063tOW3wV7Zvc/5unMXlFOfFXAxRVW1DHYgEVMZ9KmLd51QatKvbYMKc+3xEmhoK8xtstLURN1p+4v4tFJuusp6AyElEJL+pjOwu04KCQ5lBr+a6puhoqcT4SFtU/S8//k5cSmwCE6vfvVbeyAHrx2u5JJ67ET0g1UQjmSddioK2OUiFJgVRCuRPB24fYSze/lNJLM7Mx/HeFpBEba6IyGLF5MpQMmfBzP70n80VwsV3acWKV8Jl/k6C/oVXCiqvJDy/5/PlZluV+XwObfmSSb3aZ/jKZ/KB1/j220QW/KYABwzgkiIf0q6K4y7aoT3bEkX48plHz3YC8lPa0+fN7/h3eKgPXNDN73LMPq+CdaFtYbNxjfR7bQdKpYWmjayryGdp3u2wky4t+T1RHe3JpEJQ2y4er1tSXH+IYGvpj1BToiDeWvQ01rxSacj42TcURRWC7/MQMoN3tmvJtdqkKV/bd97OoW3mOJ0vv/NZ9Nvv7ZKo1jwDKXHAeGt1Oeo8nFi47TkkLmOqRKE7wqIMq1D9JWeDL6z90dLk0qUxGv16ra3qzvEghCoJBNpYilbbA54W11EE2+sIlm4LfcRUu/Ta2dSWma11DdAAd8idyMYYmlsbcbfNtFzP63V3PbdzZ7vMs5kLlJYZr/JTFrmVbipZxus/FY101SD5WSoOu8918ox0MuM0+3z0HdPq90dGzXlKOnq/lp77dPdV3hmIN67GuJ0vBR3ioV/gORT2LgpOXtnfsjbmXiaL7WrsVeDGUkAYrgyqWM2zcIzScw36b+JqtcJvgxj0wV6Mx4d/5gcrniqcSyf2kj4JnY42m8goMmEGYdCeFvQQTfiSyWWIFCr+S+XhvXznW+awwGceV3ZYE4uzCzGBkmi3lr94KqlyxNh3lUS2RRv8LnGyHR/GZ1o+f/q5/fEp6R/n47/D8H6Q1p42/cy2bTfb4VUwcvEzn8PrSHn42RFSOOqPMD33oqgk8hrZ1dYUJJhFjawE8HcRhed70YXHCuYd+nrSgbuS8bf4yD7wt2/uKQKUMrXjkxlwV+yzf2YLBRIyBpFMxP2MmE+1vigJ6cdf3uPPgj7OEYxo21ydcwlDynj/P+PkX/VhkU3o53yYP+27wVqFVeOW1jtbpV2e75kQR/f7jf98pYspX3BNohp/9wv+l4jEa6ClZ7rWNoAKrM/AeO2XvGUmpO1uYLB0mbjau/nMeRTl0G/+zpL1TY0ZFxEye4SD7UtP4b0ntx/s6Q4YE9uJ8mqZtjF8ex1R13IySt0nonukOZ5+6nzcc6o/VldmUQLbMT8zF4s3r8Tq3GR4VL91WE2XX1tzJch0axA17oerM45PWtihXEFS4JMexVtaOldCecf3ndga18JT0s4/pYfXOr7qatqutteF/OmGZVPcKw/mqgnjzTiMqznQKLNkebmPyQC01/MLfcSo4waV1zZiZ2ONfhfjqdnf5fmgd/jXNQCTJM1b2eLG9W0D4tVx+kRftJcYxa/9zAcqwloZOyeTd0Li/N0OCv0izCvXsgl9ZCAH5zXe41vGMMpNMwy6YAR52bLjGQ2u1MXy/HyMtDdGV0uRHq2PK7T8tmaVoN5He0dCe/SZ3wuTC6VQCNjRq2DUgvS+vD99cH76UlGkIuJnBsZk/Gyj+P0vPlsGK9ovAnr86qeiv8IHzKt4eQ/3ZgYjP4+UhP5eQT8FsJhkoWdR/drf7YuBx2IM6a74OV0V6aZwc42oJV0yfvesDCfc/ubzs127QB/zdz/nHgUk+8A1Rpl5JcK527W8H+vtWAv6eXWh1Ir2/KS42Jb8jJ5nGwVd7raNlVTx+7x8ORY+VwCUFyF2lsm376ICbssqWIzNlZ4MrvJGjhEwLGNzR1jNXCup/+/bXIs7t+9g9OA5jQN9yrH5SOZW1yUTlbB4pZIH3rqHAzE1vgEMTxeFa0TJmTyG3LjwsbXdEMtbHVFpORNNHSfiTU+2xlvfcByYvhwvv/jluHrxZZj9IEodnbGQ2ZdYXXx6ngw/1MbS6lJMT07l6WtCdycAwJL0NRaQ/HS3r0nd5DX5kX5xTbp60MufxluOEHRhJL4jW74SSfCrc1Uof/jV56AUc/WEJ7iPxzQB3Q/fbsjSMLhSZjMuU2cMMf9BcFytAxTdzuY2yqMgyn55Par4WYGeypc0a26si9Mozrp61Mbf/3sfqBgAyo5AVJk03ylgLinJ0PpsRt6FghAsxwAR8h7fMlLBTAqInyvitiPJbGsTzSs8bT3YjcHOEgPkX9JY31DpgAj8nlbS1iHukeB+51UQ02sKOHvE0vz/f7q0EISCiQuBLIKFdj6h9t3v/6KSyOsYRzFh/l4oFj/3p5/xXz5KZZP3+LtjTIE2Ig/TgNuNoLuU6zNSIBF6p1nG1XWREYwk257W05WMoi+FEBVKrOiXNHT/TM6I33Ot69pVCrxIgg+dAyX0SPhdkZA69lVF5hjs+SFun5/bD4fk5SoJdZxK4MhYFGOjHS4w98PxSxd9X1v1X24wow2VvUbCZ/mc3ClMG74U2iPaKuqOsVherkeZFMlqhw0dMHdnNIAMVBAML/a2ysnsxjREFskjPEEedO603hqYzMPgpzkOBi+zMhVKQmano8krxnUs5LKnFa3UxsZuY8xvtYNgBuPHf/DN8ZM/8d5YX5+L+blb8dy3no8XvvlyrKws8EzH5PLkFu251b8hegZGkNLmrLZ99dJruQfEBzlGQzT2UnzgEYwHbgbTaPC7486dq1ybNMAiuDqVfMX1IgSNkq9qDKoinTPG914hPf2XrhJzpHy4S9lxGR90gUGFUSQdunLnXqqWNGzeL+MkV2Ls3bylglOhZ5Uw6Le7vYni2IpDV4OW56MZ9+u+06Oxv7sWVb/+8x9MJSGEc15lNt+6FbTAJBQMY2EamUeI48uu03YKSyoXlYTiYiOOjslJv10u5PsVJr2DTtdt7URfuwlRwGB36fGSqLJ7MhKEKhj3CKLdFeJs0oYLwh0Jd774kUqDl333O19HP7+jDBQW7+ezu8+zv7bnK9tjEo5+//bn3g9Rnci8h7dt5su2UAYW6Nnjo83tg9jYMZ1bP9ZrbUDh5EJ+T3IoiHfbyHgHn9n/3Lfh5bxTUWcfjnxsmM17eBf/fBVtJuqjTRW681PMIc/HsuRc8h2dR8DNCbDEHYyiIMFcBgxlMjtqFEo0YLEUU5qdY10N4xk2IfMlSlCpIegJ++lCnhfJv0Sh9iWV1V+ga45TGhXLeX7sUmwHiNLt8NsH9XGI4DWXOqK5tc2Rwn9F6rXBRRFsrsCBKnIJnkGrYAv6oGwZj3kGJt91gACKuhENCG0xX6Jfz8zwNLhNIPf+YUOUD9tjcmEvPvCD3x0/8L53RU9fG/dbam4zrl2+EZcuXQr3MiTNedbW5nosLk1Dr82syt7b3ZNifOf2zXjlFZTK8gp/VUUDQqoa1jXQRLqK57OdJ3lQOqnA1AdHS6ZQnb9VEgYi4VmYRM5NZOY9Esx554eK4mj+jUP4mfkwrmYZjDQZUddDfvBv0X2KAdf5s2hKJSFL0Fd4xM+cm6Q3T7ZA8+HBJt/DxyjIu0pClPAdJZExCCbJidYySWgZUC2ewsa/1HTJ/DLEUbcZAIqBy3NQGbugPZe3NpjgzhIIAt/oxOhQ7AB59raM1EMwrpcQan0DUQlrac9O5+cSKN987Gh5FUJffO61DvTos6N7vP/oGj9zbEf3KjTJ0Hz3F9vy97/I4N6TE+mkQ5ejtvzpdXZH9biLkljbOoxbMwuxumEGJzAw27B/BXMkCuKfboRt5PP5l/2RBlhdl9pyCVXUwzP8ub7pOSetUNdEmV188cZcl/enluEuSbivOMfT6LVJUQqNiENXUWaT2T2BXPr6fNt2KdRlTwNaKmjHmv2SUTXpSXMVRH2OQuXlsBI58OY/+sXnXMMt/K1C2U36+DqisT/Vk1rERJ+MA90SrcDaatCNJe6rapuipbOHfpukhxTxIBk5lRgvEYUxAxWHStvxHs2p7ee+BMbW1t6aVdGz+hdkdElU9La/s4HFXMPgbcfmnmeT1MSb3v6OOP/ggzE0NJg06uvvDcsJeOLb4tIaz9yKThSCgdWlleVYmLkVSzM3Y35+gWfju9c3oKC24+ULF+LGtRtY4zUEzTCwhoVny4P+lTS/K6WOy/Ex5sL10vVwjEdoEnpBPoOTjsu5KoyzLd2dkrvt6MaIqlyS9ncRinsyNNC6IRpf73BpvrjFfvA3v6s8M++Ef7Jg8rmeAh23xuuhWZnO9z/8hQ9VisNSCtTgh0l43mqc73xW/CyEiO9TkGlZAjAi2V3CHLkL3JxLpaIII65bvGWyeoTg0QfPxRKQZndjMTUaJMsBSDAHWkBm/uZZWojMKbjLsH4l43xHSBmQX+RAFeaiLfvrYG0zr7v7kkheW3zCfXm/3SyY2XF5SX6a7RRjTstAm7Z1NJH7Ql/+CdV3qhpjcnEzy4DVeQShE5/j+M6zs0n64/XeXzBIMW77Kkm1ij5HptCCpqbnC5nIPmaFavvMu6CT3xVulDT3p4LaKFNAM6+w3RwDv9drnbzfMXiL/5hnsxxl6mRe7/JGXt7jkiUTyxu60XlnPdUdz5G0VmbKVHEalA/2YC7nLREMLw2Qz9yTxjwElioMyP4O5NmNZvri3G0ztEBRtHb2Rn1LKYOCWl3n37coQovn2Zs7ZRVnUYLf1YgCSVZhVfl7ZzM3T/X0dOAiFKfGed5oHS5DxR2qO1tZp2Rr5zDKB3XR2zcaExOnUU7N0dbZEidOTkR7qTkVhye4La6u0XRNbhp0XkVGlv2bmp6OmZnp3A1cXl9HeUzG9auXYnryZlghu9pdz9Ci2JzmfENH50f68y72GTkJ8qz9lw+ghXPN9Y7Zj+VFBVjmV+hFgLmEypiVC+cZiqcR0N1QOSpHSTd4wzbko3TBmB8egYKQJvYn/wOV2B5Kg/tpmnnU9NlX2v9//tKPJJKQ4XJNHqJnXIEHKhB+JhPJfylEPiZ/CjtlgmKAR9BYAua1tuF9ujEw/sbeTmysrsZIR1sM9eAPoqmqjLDyT41WBHYKTWofkjj8T0HJNV2fQdsynINNojkIHlYEGYt7ffvyWu/xWoXO11H/88XnR8rD6/zOn6lckmxccrcvvjKjDiudliGfWSiMwp+vjnKlIa7NrOUqTkJ5lQTtFS+ei/a2L95rk7bj83z5f5UH//HyOn4pSJy/G4VWmR4FsvIrPnfFxdL6XigNvT5/2kaNNCwYKGmh6eDGzMykEWYGZqtNNGGbeR/PyWfzwT4K0MzDZEraUKgzP4bvi12HBwh7QZtEktxztOdARZYuCs+zDZGKdDUvwhiHJ14lvXU/rDOy6+lwdaCJogTiNuPykKTW9i6UpQxfRPL9mYzP/aKlo1UQx6fL7POQCkbG35tFfck2hN3dxMZAXAERvZg05ndubFrbNn29goIoxcTx09HdO5BLjP297TSlQq7E2LGJLLPnfhzrQlo1XQF3E5Z8v7aKglhciPWVuawAdufO7Xjt1Vdi6mZRpt6AIA/lXRjSwsjJn1Kv4NlEGSoLf2ectusr//Yf13Il/wql6dzJwyn48hXzW/AqvAKaMEFN2iW9GLdozKn1et/y0xHPpBupcuBvpoHr7Yrmw9Z44v/2Kz+WhXBzEr+NGphgmMSfCmUhFMX7iNHtuLCxsGZpV/KBDiKZkj+FpnsoIDO9dtCoeml9aLSBziYGhYatFMLk5Eu4fGfHdBUkDG867mBkNFtXgaX/lhIFw90VVsebTMTbyHb2gSu835e/21OVmJ/l9/z073w5C4wrBe9ogvisEGqXf/HnYR7vU4D8PIWNn4c19TG9shsLm/xeVUTC3eefeRVJF94qTMaffTXvIPtlG1AsJ46+85EQPsfn9zRkzQTH/21Gymv5nfa9wPZSOFWUfJ9zxlvhd5Zy2zcUzZ2ftKvQm0acx+ZXgVjwi82FUbAVNBWyadb6uUJ7SZFoxt7yLCPl7j/ZALK7eUx6G3R1KTKXIKGJy2cmhOX8caO8pbu6gwLQrqhUnTcFJjAUO+WVqEJwfc7OfiWWt/jswHMuexDOgYwvqCQKZq5N5rcQjc82ldrK2z7DYO1+xUxK6abSco8LFp3vOkoNWfvCHcYapMz5wOUxdXpjcyMTBXd5Zn/fiTh56qEYHB6OplavhS5ba9BmKybGj2V1MSXMJVv3ajS1WIMVyQIteAThLoqwTJsLcwtx+8a1uPLqhbh55WKsLM3FLkptb3sjlyXhQPhDqXGWnEsJLC8w1/BNwR/McM57IQvS1jmXVzKZ0c8dizwE7YxhWCNDPvNSYxa534ef8piuSBpjfkcP5E8NQCoR5C1zMKBPJsNpxGnEc3Cq/umv/aXKBvBNYT9SEmppI9f+rt9lgo+/K3ym9MrcMix8z30FJPenD7SjMqxnLGZRD/6Z8nqIZjrAX+uhYwNdzQyOZ+CL0hQDKPb0pxBAPAN+0igVAd9LMBVOKid+V2hSaamNucP/SRQJoKJQcI4EPZUB7UiQjITf7bsi6+vuZbwKTZwTzkvYf/SyLcfkpKRS5H5pkp9x3/rWQUwub8ZWpZ5xMTFOghPoiVQSybFLIN6Zgkz/fayQz7FkfQF+6iuaH6EgmB5s+9l3Jk/XYOeuKyKsdy4MoiWSQbC8XtopGDLEJoK2vLKGQnA/KLLoQGFCa0LYhntCrFTtwSwGAfko27SiVW9fD/B5I+t0aFFULpUDYCzw3gi9LuUhCCYRBc+XwVJBMAYmCkW3HwP9/QhqJSxeY3zAr4z+u3+gbCGUpAftQHOrga+vraSSNGi2vVcdG4eebIUR4dnd3RbxbcnAYh4exBiSTtAlN7Nxjcv480sL6Z/L7Crygm88jEhU4dkWdVmDwkBrs6nKzJHLqL7dGOeh1Ng06NQcHVZR993RG+1tnsXSxRxsR3ljGjS2kYV4mlqaad/TxlrzrNKO7oFUEpZG9NR353xxfiFmpmbyMJ+b1y/H8tJMrCzMQveVOABFwZWpfIu33CQnHhnO7yiIfENjBptX5O/J17oJvDEKyp4NeOatBz07/oa7u1/9ShcsjxRAWdi2fObcyUNZlUy0BX1dkbId0YrHUqAkfjyRhMxvtFripruB1s8cCZjLkucGiTw/M2sH2AI8d4QkZORCwahorHOwxURaXATNhIY18y39VBihn4nuaWuB+WAumL2As0WGZy6lMcmMIDupL2xfctnVp5ov4FcQzH75TkagX/zB4LmO73ypHLKT3un1fqig8HsqkeKyb/c/vxJF5LMLuF20wTj5qcvkxKSioC+JIFQAKIU7c2uxuImg1ZjYIjo6iHonECVh7QcjF/ZbmCwyUGnYT5ndnrmsqMa28O/c3DwWCfePIVlXwECmfXcFJRUDqMxPMk2Z+bGvTHsyq8qmGyHo7e/Lepu3p6ew8MWRfusbGwhaKXph/DLweIBr3E156dqltIxNDS25ffqwshPjo8OJMKan5xFEvkYZmGOgoh0Z7s++z08vhNXFPBbP+ZZezkfuz0Dgenq6cuVidmoy19x7ujpiZKATge9hHLixIgvRjIoC+np8/055LRAtxgyEP6TfjZ6VouBugnDqYNi2aG5ujNYW3YeiyJDMnkFV+ODSlcv0tchElN4q/SNeMZnN5co9lEVPV3uWymulLedApelSrIZB99bg5zqKjFmknTba7o3Gls7oGSrFyGArRq6lQCnl9RQua0T4rO2drTwPd2ziBGxR1IHQ6BiQtYbE8vJy3LhxI98bKOe1xduxvIDSWFlJNFQDP+Wc3i0BYL/RHDk22VU+0BWRhRyXBkbe9QNrmsrnfo8mKMbDnCiHKgm3k1vrw98tw+AuXG6420ZxTIKIw0I/8rnteBxid/9A1LzjTec/XKxs2EHfMj8dVFHwUzhjBxMe0suMntt3GF4N5mTnBDDJq2ur2eGWkhl0BcTJuAWdtfKPe+c9Sq2uwVTcQtPyX2o5gFLUVe1HQxYVUUH4uQMohNoB2YEjxeDnRz/9Xs3r70efF6/idy2Nn/O/b19j3/K7u20cvflf3nnUnq8ig41JYCK4KvtWuAEoACzq2haQlEuq611683AYmJaJqDTQj3qeAfGNZzjJxn/m1zbz4OHp+aV45dK1uHxzKl5+7UpcvHI97szMwUDbsYF7sMJ10wuLsbSu0i2hrN06DDwuK8zOiTrKo+mwcqgKK4INDg3G6Ohobmxyw1F3Vw+KoS93aA4ODsfo8Hg0I0i9WMYS1jnL8DNHHfj/wvdc5qXx4YGR5AF3rXa0tSOYLTywCiHvw18HJTA3a6tr0QdiKLVind1PAS2Pqn9p6Tssnwax3DA1ja9uAtTCMgoVhNPY3BJNvKFOuhkWOxGVHKqN+Ky8B+/h+7vSUSq1w0IHsbLssZC6ovrZugKF5XT+FQZdJRl9X0HnM3+n0eQnJu+uENTmkQXmFzj3bvryEF8VoILkNQ0oJE+la29vQhGhnA+24tbNq7hoG9BgPxZmEOoNBZk5NZN4YQWEsRl9Pd2glYa4des2fUKV61a4SrC3GqWW+izWOzpyPE6dup85GYrmjq7oGhyPfj7rHhiLJhBLQ6k7i/LkJr166AMd+V+OuaKLoWzrNujywF7WUUnvAF5lOClL9dDcMgdZ3wOAaYUxmc+CUfKJy7LmaChP8rPuhm/lrTCohVB6pIX1UGve/sYH7iqJQgAluEwiQx8JTL5UHH4KE/lMo7yrWKTFJQiEgtCCdnUzQLSP7fk26Ol+DyfNHaRZ7WqfUaAoalraIxrao7xrxF60IlMgmJA+H0c/ZTp6ywCMBagcHBKf8Pm3hfruy1/9PBXbX/jOz45+prK5+3vBOUf3qRBkV67BYhfXSQHRFRPNRRlXVlEknJZR9asjNuj/+h5IqLmNhuphqEqsrm/GGj775NxSTM0txh2s7szscly75tHvTByT3jc8EjfvTPHdXB7j57EByDSC3hbHjk/A9A3A8h2+24vmli785PsRqg4m2CBeU+HzM7Eeo9ir0NJmN9CwsxN4397GnJg8tJ95A11d3Vm63iMEuzt7kKr9tO5Wk7bGhrVKS60dWJOWdJOkw9BAP3Owj6vQGe2tzfyNokF57W0fZoajO4ZX8febGj1Bq1BSKghrdrrrs2A6z04pDskRaVjCvbd/CAHdi3n6Y58gZfT3eY6q55w2wytbyGGhdPfMGjXGw7x7nor1ST2Y19UMFYqTqHKQ2XdRLlkKj991S1KBA7sziq8y4VXUg7TEXnOiGN0xrb886xF9HlOQ9TC4vp6+uoeGlhPNPvrwE/GGp98IkhiChh7nZzGY9VhfX82NVbo7Bixv377DvSg5UNHk7Rtx6eJLsYR7Ic031pfhkf3o7G6OgYHuODY+kUdn9vcNomwHYmhouDikanAsugbGo83zd3sGo7WzPxowBHXwmNvIq2twCaobedtXFRxKU9SuggNFiaw05i0oYbOdLUDsSpSuxb6b9BQJjLHEl4+PgsLKhchCtCyy9YiIFuhe8443F0giAz8wuAJSvAsBOXoJr/IIOph5EY0+v7DE79ZMaMQ/68pyawbMhDhOgIU+tJrumjNItgniUA02A38PEbY14NyGQV8UxjYWClsAY1TFFr/nMhMjMYnImogJYRiQSuLodST0hRKw38YbuJQB+j5SCP6esO3u737uuAz8FIqkuN5rUknyt9DRW6SBzJ0KBe3rSz/b61Vq+yiF9cPauDy9DCpYwVoux/Wbk3Hz9nTMzK3G1MwySnQzo+cd7T24ai1x3+n78XU7c3ltYWkJ4XC3ZbEDU/9PAWvHuvVjdYTuCuLo+HFg/hium5u8EBjrZDK5Ij63gns2qysgjQhje6slAVtiYX4x40LWIDXAtry8GH29vVi7Pq7dg5EPM6tO1LmJKyIstkirpPbIxi7rYjTW4AJsRalZBOX+BQObnvJV4Rm6OIc8Y5c+Y+1xAQq3z2AozAu5FJ5WBBa2QyHVZhzHoKPHDFoMuKOjOxVTroIxzwb+qtxXwL1uJZduIgbnwms8hq4FK5vnWALfdXNEKrUggBRortH9UKkbe/EzA61e7zmpKQA2Bq0bUGiuUHg25tLScj7HjE35WAVcjzB6bqeGbmT4ZJw78xj3Y9VBBzU11uqoQ1lairCEC8TntOsCxt72dkxN3YmpO3dibXkFpVubc3HptcvQqoxrMRdXLr2U57V0grgHcA97OlpwYTqY8/YY6uuJoZHxGDl2IoZHx6MPRNeDEunsGYguFEZPD0qqdzjau/tRnC4Vd6aBEolV17kg4B4YaMbb+FitJQGZ43T3XXKGw5mepJGGUSWrDKVbwjslhf+1Qos25LoRXgNJHCmJQlEoRCkwXFsU7yyWl5YXF4HBGzGH9jcw097eCQN6yIlnIN6NmDMZ/szDdpjkLQTAZBTbb+b6JgbTgIZ22W6DNvdRIhYfzRjIYVXsuESGstCFcR1byKMcW/jUVNJvu0AyQioH56YQbl8u9yQE5eVnf/GaVAh3rxWhFCMsXt6uQshlPsbLrzluFUTRhkoMrUsbmRaLJB0wGXuM5esXrvO+ysObohlrPIuy8DAdj49zTJb30yp7tP3Y0EDce+pEVnQ2YLeEKzG/MI8wYUVhzh6EfXywN1YXpnMjjq7D1MxsjI4NpythdSfri2odWxBkhaS3tydOjI8zP/MooSoYD6WNv70AwttH4LT6piwvLS3A8HsxgNW2Nmh9zT5tVPM5SAZBMcHLcm57nsiO6ycjtaAc3Ha8vwvSaFPg3CrNmIDg7R0m+oCaVssIZBGbwJTkvTu72/BHKTbXVzIDsUlGRIJkTGlqRqSblAyY66o4HulkDGxnc41mTPA6jPI27d0VeidJQ6BP7dmmZpNahXx5dZmZwUqi7XQbnCNu+fbbwj/GxqSxiNGKVoXiAUXxzDwGgvmenZ3LIxhaS8wdSsyq4B2gsoam1jg+cYZ2PcHcSAFKnXYyqCWf0E/sb86PitJT5Sz+a23XvZ39WFtZp334GGvvGR7L86soDqw/iPq1V17g/WJsbawyLliI/rrloq0ZQ9GMojZXo683JibG4t577gFNnoyh8dEoIUta+HYUfmf/YHSoRPqGogvl0cm7rXMgSh190dgK+vCwJVCI7p1xrAxkw9vS1CCwciGPFy4Hip/vrK9hoLbEWPIQ5re+6fyHM5LOgBWQzLmX0KHA1eG/MREM1IQRLWo/kKiDBvT/UrBgdidehWL03Z/CXANlO1t7EKw9/VgrS2dgEHSQS124IE10zBOZ3RdPT1OxiFTyrAsmIuv03U304oJURpm5xnc5OdxjH7J4xl8QerqZf2VQJ38WWrMYVzG5RYCxWIrL/RR8rmVOFMFnEsv2jxSNCksko3JxvBVoM7u6G89euoXrcCweefSxPDRmm7GPHTsG41vNGZ8SWKdVPjY+FGOjQzF+bBjBADbCqFev3YhbWByP7Ovr7ow2FMXZ0ydjaX4KSFwfQ4MDGcjsGxiAmVuzdFnWmBQOAy3L5dX0c7uYzMuvvYJQ18UwSmZkZBRRRRGvrSEUdVjsNhAN8H5pPhZXFjIw2YpAtZfqQXzrifqE9Pr/Wk7zF0xyso6CtKgRIluqvqs/lpY3EMl9BMZq5q2ZVKSL6Bha8bv39zbSh0c3ZGl+j1IURYjAaj0VimdA4rRaos4alKtowvM0axHoTmhl0R2PPiwqORW1KlNROM+2kwpBd4BO8FoDVagEnNgGi+04xaIK5k7Y7bUt0FxHSkNgmX7L9evG1gHdjaG0tDSgJFZAAVPcz9x1eSRjc7ptjQ2l6OnvR9AaMiPYEoIGyWUN6eaWBNGKq3miFQsbt8L3XR09PLeUPJZZnhu4UqCjTRDZ3MwSoIS+8P3KympcuHgBtHGR+Z6KKix+LZa/toKSb/L4CaVRBVmVyngMozF+DJeku4M+lvIZVmJPI4xSa+9EeYA6cnUGo9CLEhkcHAWF9DI/hylXlnWswlhI13Q1kAVPmFMu2pHvNgxWI0gqszbf/OYHPyyszUKYkFllYdDNQioz+MtrDKgCw7fDjJ0DPUl4kYGQXWFx/duIcMYcUDZlCLG+ZqS2Bgs6CBTuQjui+flHN5hGUAdCWV+v34oPZUCMjhXVhJhgflrGfYfO7IOT9EvLO1Ugjwr+udFzfjLIXRz4VAt02H9HkX6RQmYF0k/4BIUPBpC/VBJ+ppLI+1Kh5ljMbjPKLpNlm/wvl6T8/e5L/jQGq/LIcw+YtlduLUWpdzQePHs+80peeukFBLs3Bvu7MYZlxl0Vw/jyT73uST4fyjE2Y208+7K6vjm++cLLMZ2l6mtjiHsGejpjAFfkzu1r0dYBcmCcS4vLMTI6kRH7Vatv17qKUZsH99hH71lanKOH+zBmI4zTFafuOxPnzj8OQ+zkEX6udiwt4/qswJgI/L2nzkZfey/KBjTRYnqydS53C2sD7WpQElUH21GrZdbK1xWooru7O+ZAPy7zKQw9nfRx1+zFbVyUZoQCCF8FQty3PesUNMFX9AvBrwW1VA63GatuidvEcS3gs4H+ifS777n33lSuiyg2Ye4IvvnGxkqRmYtFdknR1GK35YsczEI1QNwMzDZIqlu7gWu2e+DZF/joKcieBeJyovGXxiKWgsJQi4gq6vjM81P01TH0CGBLWvyZyYVYXFzI6mDmGqxvrKdAGvBLvsBds2CLoNWzaUrcJ8pQeRno17DpesvP9kOj0OkhSLgoe3tbsbG5DB+vpcDOzS7wnqcvnijWjVLaiYsXX43XXruUFbXWmPPZ6clYnJ+JfRRmMzx1Nx6OK9eYJ70NgCbdS9KFYOsyOaZDO8cc8V8qQzfPtXf15IHWeejR3TifMmwQU/72s1oUdis81Iob5M5caZVIQvdAyOVNIgF9qIWF2fRjSkyw5ews7ZUH0+7q07sch6LA6mh5DEQZf7B0u4JpcGwQ7dWCVnMytcBqWt8aBKOoCfthbVcJ0hW4+0r4gx/nxDqRTvIBX3sWgNutt9C+27oyKIkNGGOT55etG6g7jCY8NJ6hkPO/FPK7fqoaQYif+w1QKKITCZTX5d+uLcsAuDypMFQo9keXx0XGIvBTheWpoOBWd7HU1e0xcfpBrE5PfOnLX8aVqo2xkaGMDRg8Xl5ei/d893vjscef5PeVuH1nMrPznnv+W1iNV2N6ahLm3oxuLP342EiuQoyNjcKg8yiT1njl4mUmCjdlfCItmFH5NKb0bHZ2GpTWlPetIfwWCDa78Ny5++PMfffHxIn74sb1GzE7Mxf33f9AXLp8Ne5MToM6OuLUidOxhVJ401ufynZvwJCO1k1CeK+MdSuVhsVxus0PQKC7EZK1DeDy6maWMtzHpejpFhGBBtc3ub82o/vmIdRUuznMpTaDajUgmfYUUPdOWB/UM2Hrmxri2IlT0VzqQSm0x8OPPRz3nTkT9589G1/+0tfi0UefiCefeiLdkldeeS15LK0aisI2nWMNg/yi0jT4hnnAqG3QH2te3t3kxVz49jwOidcIOnLlIpEAb/31aoSqpdRL2yqR9oxFuFx65coViQ36aYjJyUlQWxdKqYgfKdQqrlr4QfQr+HJJ1hidikj4bq3PTG5SKHjpJpVKHdDDlaV2+m/SmjlKESsgtAsvX42pSRA71PRgHeM9t29PIouiqk3cks2Ym54B7Uxy/XKO3WGZ/6Dr4GrVQF9fnneq4ujv605ZbAVltDSX6HMz7hBGbOgYaPK+GB05kYhKFxNHDyWIm8gcdnR5LGUJ3sA60H7NO9766IeFsO4GnJ2Zp5PTCENtBruETAqNAUo7zHhTq6sQrIXphpp8c78RZ4M0x7B6nfhMaiVXSYRaIo2jWIEDUzCdQCcqVR1KJN9+xzUm7iinRlktesLs4X7gL6kEbLfaUu9oZSZrt1KbSmOTiVrb3Il1YF2e9gywyEAszzLGkSopFYCuhAiCvvGdyiIDZ7zTFVFpaVZ4pavBR75qK7hA3L9ZaYy9urbYrm6NgXsejNe/5bviuWefi2vXruFOjMQE76I25X6MTJxMdObJ5z53amY6XbJb16/xvAN81m3wVSW6ujoQ9mP8dCOR5zAshSXZZ+aW4sz95+Phhx9KhvNzKWRR3jJM7PEC4+Mjko3x7CCgbfHkk0/E8eOn4uWL12IV96QeRf3IY0/EIw8/GXfuTEV5cTWPSHj/j34o7j9/Nm5euRST1y5FRxvuzP5WnD9/mqnARUKZbG5XhYcOb5RX8mSvjc1dLFJ7Bva0pj39ndEN8lldXoethfXNSevDSh0KbwCli5GhXf17jz442NU/388EnxUY/kf+8k9Gk8ts5lDgirUBnXUjRTNlXNWOrhKjrcSFC6/mnJk16mB1IbTSCfX53rfR/SxJH1rrfWi1zNyaxYkANRm9L+ayBuhurQW3UXciTPc9+ECswjfjx+7DJbwvl/2quMd8DCP8k1hxt4X39fVA4+0MOBsPSeurT0V//Cl/76HIUnAVWlBDK4qxpaXIPIX5GIMGiRk8NJGpIZrq3VvihjIzQUFFrbgWre5X2kcWlzAsqykHKsWVlbWYRjbdyWvwVl6dhZ8uvXoxbt64jmu/hdwgk5u4gx62RR88aKiNPrQZX2Ee+0Qcfb2JNtsZp6teoxil1y69lqsyJlJ19/Qxpz0Zq6lnDNK/5tGHT354amo6l6PsjH6LBwDn1udEDS5j7hbKYXOPiXaHm9Hq+rAkuv6bgRyXhfp4eJEOq097d/oY5FHChprf4IjBpHzxWa7Ncr+ETYudP81dd326KByigKksUnhRRBmb4JqsWwAEBNjxO24QLo75/6KK8s5BJsSU6btIYwslYiHSbdyVPCqeexR6YaHKwiU8O8nj+FmsHPidE+vn/tw+hHEG74nBUw9G1/DxeNf3fSD6hobjq1/5avT0dsfrX/8UCnOLlorYzgd/7CfSz7eQq9Fi4bwIYYuJNPfCrcgy+vGJE9E/YBpwazz//AsxNz8HjTxEuDbOP/w4ULUHyLuWKwIynnT073vvuzfOP/RQ+vau+/f2D2TewhII5vf/6KPx/h/8wXjv974vMwmPnzwJtB+KV16+mMfRv/1d74xjKKaXn/1GDPeXYLI1NGENkH8cobiDXq6N+eVynDh1Kh5+5MGYgT8aS13MV3P6wM5hY3MdTA5810VBcTuPZh4uLq4kPB8Y7OMzBSRAW52MvQ6FswSDQpMt3J5zD8ab3v7W8Gg/lyXNtDUb0mXAEfo2PTsZ8wtz8fwLL6bldZnSYikKo0rCvRgKIJwBTcyVqMtdrgbT5bO1tXUEbTnnzpiJaNiUY8emq5EbtrD8A0MjwPRu5rA/V5icp1oUjqXrVZImFl27dj0zN13y7B/qRmmX4+qV15iHVdwqxgi/ZlIXvJOslH0Sylcj1My7bepeI4gZPNUdqoFzqzFOKBnjdCKR5ua2QoCx8G2mvXOPRjZrlGD4jB/dvn0bNDGT8uI5r1YHdwnWzWaTt27F0oJnmM7F/OwUvDSJ3K5AM5THTjkNQDWI4XB/HWWymYjJ0EJdQyv9b8tQQ6m9JZFEpvYzrpozpwc/rGXvwHIIw7SsZl7ubRtv2EGy3XPhllh8LzOwIJqRet9tvFubgVDch/JFk7l0WBRQEb4L703rLoKA+La5futattoRVYP8KYxabImpwvBahcD7XPP2b6+vBTkgyfxX/EsF4/8gFH8VioNPcApwT3CNuN50lx0UxxZEUGnonmih1rGIpgbnkQHclwVeaGsPZuJxvArEofD5cNvfOoAhO0bjifd8MLrG7o2RY6diBWhrUFFrce6BM8D6+2E2t3QfxvzSSjz1hrfGwMBgQt9ulx/7BrL93oH+hLJuMurBxXjv9/5AdOGeuQzp/UJar7v/7AMogUeTeS+++lqYiWn0PVcBQA73nT0XDz3yePqbG5tbMFUH49qOazduxjwuy9ve8c7oRWjnF1ZwGzoSpXR298XFSxfTfy/VN2eST029tQMOotTZj0uxm4jSLemHWF3H8MRTT8c0SsKK5zV1WHfpRQcNig4P9GSMxhwSVwuasFoyVltHS6yDQJxLBdo8gI6edgSvKiaOjcb4xH2M5wA6jsBDbcDo6ejpbAPS45ogHCbkNYEAboC6JkFA8g2WImMz+vgGKlW0+TkzlMubPAtOSAWRwgjd9ftNwlKpWpilSPYySQveLelGK5i+G6IV4bAqeVNLe3Qzb70DQzEwPJKGsxOh3dk+wBVfiutXr8YS9JidnY2LFy4gnFOZdObqkMilQM1Ffk+eeAeb2scjGRBVeapdc0sFYWQ83usRkPW6O8gSbXi+SF7LeE3Q07UxP0aj6bkaul+zc/OJAGZmZnADPRWsCLq7pL26ssK4FzPhzQzbORBR7iV55eWYunmNz+bwDjZwG0V7uM0YkREMRC/o0JqXiEWOQ0VU893vefrDRmsN9rnKYYzBFOxdKwOhfU5MDAJV74/+LhWC+e7eXGz4UWsa2MowHj+P9iXwXwq8f4sMJNRRXnkB4dGzvumEHZHpXFVQKPNUaiBp0W4VHcZi1eOa3G1XgvvsLFPv717HOz/lGbllmZ+ihAN+F2lUqoG6fP//Jeo/gyzNkjQ9zCNuqBtaa52RojKzMkuLrlbTamZnh8AAC2CxxJIAzfgDIGmAkYQtaUvQUDBQ4R8NNBoBkgYDSJiB4C6wYnZ3pmdai+ourVJnRkSG1vqGVnwev1VgVt8Ode/3ne8c99df9+Pux8CTxUVltuGBNzKNo+wd4PfuqsgA8lQjAENWkedwyiaKHfFH/+r/OAZuvBKtXX0o3EksgOid+HBn50dePQZgFQp4Eavl/vLo6ATziQvEol29eg2rtpkWw3Ln5zMzLOhlvudP/6V/JVpgC1L627dvxtLSfDK7v/k3/xYWdYx5qkq/tBlL+tY33k4L1wxYV6MEbR1d8fobr+WW8SFr586PFtdDgF986WXuBQMCjLJmAd9aMHo+Mx1Xx67G2uIq7kpPrK5PJkOpqm2FcbzIs58BMN/NYPTU9Hy89fY3MldjZOw6jGcIIwA4DA6mMN25+wKKK+vBMmLRTs5OUuhtKutzeFTA6Oh4Znt2duMX1wAMg/1x6+bdBFlTmwf7R1JYv27zbs9VZUHlXccilmBQy0srOV8qvsCgbBk89/QtZcjYiDEjjZRykexUZgFbMK5xcKSlXUaRLjKvx0QhQU2rrvWUGbjT4zGMLfy92WzIzk7G3Z/Murm5Le7ceTluMu7eboCt0RQAaDvg4bV0u7NbNXJs3KvcoLds2ByP4pm6UKUcwmP5uSIa0ady4NUuWPVNukYArAdYfZWzoeF2jKai12OU83DnlhbWqykZioFVdwq3tndidXWdOV8B5AGNre04MFcJxraLq7IFuyttm5bumae4Y8jXNoxzd+cwNgGS+4/uxYefvR8b68t4EJ7NWw2AViPbkIQ/+O5L70phktIAFAYlD/c9mn0fN+Mw6lDMRlBtdLAHpK/PBA9RTwth/kKeT5gLUs7yUqCtFTCRo5wRZoNNkdFUWrcRmRxm6OtgjmCga2Ek/+stGPdB0vWQkvEyNuEHk23we+9njEHr79cMPuZq5P/yHvySq/DyswiX4/Wv3lXWAUdIN0XWccbLpqwmc+3iYh2cXMI2DI7aNYl71bbES9//k7j91rczkr+Lv7u8uBB3X7wVpd3NeHTvk5h58gA28VLYhXltYz13LPQDzUPIowWh4/c+/xwKOJcUdnllNZVaa3X77stYgl3QfwvW0I51mIGBGMQcTfCyp+LwyHDcfvHFBIqnU5OAxTfSDTzFdXnn2+/E4tIac1bPe+4AHFDmYmvcvXM37n35RbRglb/44tO4e/dW7oCsQ+87eoaYh/PoaCnG9tpyNKIUXf03Y3J6JcZuDOJiXI2tlU0szkHcgiE1YF2rqhtQ8MG4eft2jI1PxBbU+8nkY35+iXsOYnXHogG6PnrlGkznPHP/GxHoq9ev4260srY7CJ9uQUW0tJiTAbCVjqOnsw/jYJfwZgD9Mja3N5G/Q1wHd8UiFnn++/cfoCxYYBRf3auqwygZ4md59wEArWgqG/KRa876ezBzY6NncggGdbjHRRjATgJwbX0NLKsNYGxAXpAxwMO+J8f763G6vwTQ1+TW8dzU03iOW3Edt6sHwHCHoG+oP5lRD4xQ98q4ShXui/VOh1jng0Ot+Grs7Wwg14comtKm612W2NxNAQy/ToHn//g94+Y/YyrKsjEPmZqxEU98b2r2IO4iY2qC9TfmVrGnwLe3tyQb7eocgC12837cBMYiCTa9f2tnMwHEpD04flRU18fxRU0w3bDG05hb2IqJa3fi7W9+N1nMb3/9K+Z7NmMZns6eLfe+A0hk+zqpN5bUfWQDRNuHl7ENWKyuLMXR/m60NXlQywGL0MQE9SHEjVykDgrdxeKwuBcyAhYPpfZ8RamWFNSAUR6bn8VZljAbtNH9lSdYsamaG/jB/9FdwZILJnkaEwBSXm8uzL+vvpT/+QN/9Iv0m0sAOAiNv8i/la+bqd1+jt+5SAkovni/VtY/6fIkePB+lpC/My4W7BgqcQPFH7l+I0aumik5kGAm62oC5c3lVxCKCH1rQxEW8GLMLiwgyFDq4f7cwlpdXgGdN6OvpwvfewWLs68IxLVr15My6t7d4R5avqdPH8fElRH87lLcvHE152YXZTFXQJfGzEIBVusqmOLO8sy6L91cy2YrF/Gdb38z5lnkykIN7OUqynU/W7H9+Mc/jhn81TX8fNO4zTJUUN0Gff78Ga7La1jcLqhwE0DQzZhXYurJfAxBt/sHew07JM3VKquQUmF97tOTEs+NdQV0+geGYBzD0WVUvaM1A3yett7c2MqcVmBczOaszvwJl2h7e58xn0d7Rw8yV65EbetoimeTT1mvShQBRlRXx1i348njxxiyU8BX41NmlRYAWpgkS7WsXb+8bIgED2YZ+ZDRGtCsN4+j2ABQ1GRsRyA2x6PH2hPWTkVNxUWVJiefxIN7X8Rof3csPH8Kfd/kz6e4c43oyC6u2ixMeyOqLg94Hg+xqc5xNGn9UWQP9/X53DJXt3Zxu8x43d7ZCospTUrcPzxk7g6RBYytBRbmLbhd7898ziI43X6Gxbxg3FwAnlcA9D+f0S1m82dM5GptaQKIWwCLttzV6EUve3u70NH2TNWvhUWaW6Okn52f8PmKNDjduFVjV66wBoANnx0e6EUmDBzvYaQGuSX6+t3vvAxIgHZQt9zSlHLzcpfAUmS7XV8ZG8/j4mzyur23FpNYzcePphhYXwwOjICmbdHXX46IZoKLyJiLA72SdgEclp1KE5MJqJAogMwlfR4e3iCUVqJcCgziucA8iP/8+vX3CugZMJnVbiII/5ywTLP2P97nZ51c1d7JNb7ge4QA/+YABAc/n1ucXzET8xhqsSz7Bye4JBfx4suvxHf/2h9HgYXo6htBENzKa0pBrMWKHZYMCB3ExclBnBx4inUtlHYFoT2P1cUZqDeAAjvZXN+Kl1+5jcDsQhvrQf4+hLMP2tuWc2YgaqC/L+4/uI/Vvs71DmFtLYDDKXT8CAU4YHxnCNgec1OZuyh9LO4mPqkJUh3d5b4Lc3OLfO3ImgJPpO5jzWYBhmvXrsVrr70e//gf/aP4xU9/HK+8fDe3JEeGB3Kre3r6efzxP/evwApm83kG+hlXsSb2oKd1dVW5TWesww7Sm/i6e7soCoKuXz083JtZnHt7R6yzhWxVWaOwsb6KghtbMd9mPZlCRwfWqb1c9p1MFda2vVOC4peNjBmB2WcShuI2oQE550cK/+UXX8ACNpJNuIRZ1oxMyRaVG6/pDs/u7g7rba9P6DK/V74EYpaZZ0KRoesmdOmK2PNBgDR1vBsFESRyy543H+/t8tpOUCsivyco9R7PvrOxFKd7q1E4t0X/OnavnLbeUI9MFM0GhTkjG5aiG6Btw01vgQnUNyDXjpfxKH2eZWMv0RL3MQ/Dcfvc6pyulvEpDae7Pb60am4IKPsa0mBeFWT1KNlIGmGNb1nPBC2Dpa24SR2dXRiGLsbSnkZdltplXo7FgINDzI8ZziWufwrY44YBfB5GPYicaVABibvvZgwifSr7K+Kbg3bdrQ0x3IWPKrWygAjUOsd/kuZcmxjDwoxl9t1Hn3ya1NltLRdm4upIvPzq7QQI6Z4+aQGal3vKUG5z4iur8ANBdMHj63/ZSIQHVPCs2lSpyy6Kk4WCq/hOlAovQPAvA6K+l7/LCRQIv3eHxYUotw0rv8/JdBLzX4KDtNTr8H5Awj+6lzw4OJrZZm6DdWD9r925Hfu4YI1NnQit/mFd2J/RmI0g4T61qeXTz55kNmo1i2Prs6lnD2IHZWooduJvWxdTQoknUdgbjKmShepF0Xu470V8/MnH/NyTfn4P7oaJTMcCNO5XU2sndHGLuTO2UGIt2mAah9HX3Z1BqSMAxVjGteu3Y2pyLjoRBBOcfGb36N3afuWVV6Cl7VjE/XiK73lt4kpS127uNTs7g/AWY2ziGla/KTZWp3E3lwOMiGositu5uk9bO3sxfuUqVn4q2lvacsfGWoD2tsZknq6rjWgMyiVI8BnrK5zfzc0d1kWFxhozNw1QaMH7COZjrUtDYwsC3YzlZM2gt/0DfSmHZkbKHFz/zz79LGZmZlDaGpQQWUEuvjYm2SMBhmqhlluhMjgP37XgKX+HcuaxhsiURqjZlOaOrmhEgewjMTU5mUln7tA5NtsbFL0vLmhTA24Y7pC7ITubu3FisiBft9bWkYEDPrcSs3NPY352Knbw53fWluKCdbKaubYA88FgCJYG+AUj7Es0wo50gVpgHrpUPpPl20rxGcq5BzjZ/m4Ll+WgtMPPW+im+RQ2CYA1awFxFV3fLOACXPVoLs+5gsaRcedWK3ImW89u58iSsqtOpEvPQGTQrp07ch6/aDB7C6Px4AEsagxGiMExLlT4zrfvwiQACRZFkLDWQjo2DNUagLb0d3XE2EB/dOFH28gWnGRgWF/8wqGxgbgB1RwdezHm55ZibvY5Qjcf8/PziWYG68ZHRxNRu6CfNma9QDkrcEXqGppyX9bzRrU+ubPBBMgE/FdmA1JAvk92AL2ULSAc7im7PSNACEJ+zT6MflSKIJMRsfOzgoDgUQYWkVhUljkwY/ztKyDhZb5HS3sX/mgRxViOegT6+q0XEbY6kLkJ2uyWVEUmnJ0hhKcoq2Oxs9Ha6moG96oAEi3C1NQjrokb0jjEnaqYn8cA3BEMoSe7KWWHJBS/BtSWZhYbajJRrAULf7iLACJoQ6PjMTB8BcuNJcfla8CPbm6qS8FxZ8nnNLhmok1v71AWYGl9Dd5pnZxDA19mShp3un7jBkpXiFUEuVTaip3ttbRoA33DMMJR/Ojl2F6dBPX24pwxNtTX5rPawGZ2fjlGx68zjhPodUPKilZ/b2+d59ByNWOpdD15HiQ2aTZW0hwA4y2u5fOpB8lestmxTPKiKiafzeW2ZE8PVgs2kTUsgJdMQ4uv3VWWpqYm4yluk/58XQYvWXf+aHBPFiEQVGFgBAZTnTOYtwXTA+CtLs0EN96vvHQB0EOA4uDEdVyjAWSjJmtoZlF04xLu4Pm5hlat7VDmTpjvwTCYrxJAA3PB/ZPd2sHLrWp7dQxiJNphQNsAzvracuxurzIP2/wMaKH4+2bJnh3BmHDbAcxibSVgdwHoXbKutchGQ766u5sBX1hISxEQgaFUyxzQywNY3D5s42CXNdlDT7dZBxO27B2hgT9Ahve5p4dtHTOf5gfZBVvFMIZoFE6mpLFVVcrGVXZjkpv1Jsrk/OLzdAnbYLMytnJaNspRzp48TZ9J0PBkJQXLE5HjeDequXkxDgN5iIq6elCtjkEXoLX4p/h0N65fA1jwS/tH0yKc4Gv+/v3P4v69+0xABQJ6BcreFYMIiZH5GiZZN0uQEK10U7RCZbehbOHdP1bQDWwKEkhTKr2AYkpusg9WLluoJZVTEJgE2cVX7ECwEGTKtKxMyZyYBImcJAFDBIdtMB59RdMlPboewI2R0SuMwxOqW3Jy9cXPvmJbl6C+QrexZaR4K0Eid05OjxD+h4yrBhp7hTHWxfTz+wiWcZZqfHtPoNa98TlwwWBcZlkuLm9k7OJgd4NFq2CRuqKTOdUSTE9PpsC4Vak1PkEJq5kDMdF8klPcGmsrjPhbv7CJD2wfBrcCzd6znN+5MOd/aWkuqf/83GyMDo3E9au3ortnOO5/9jFKsBHnCFkl9xSIzMbV5VlZ3QIEegCOVuSknO9i6vj87GT2lzDxrsEtRZTXSkhb4D149DAzSFfX17OEfAbgvHv3BSy1tNjDqQODsprByqEhwLB0DKiYCl0O6LkeRayfsaT1tbX49NOPk3LLDszTqeersuO6pCWWRSITRuYttLLFnA1dVgBwt/AzExIZqwPs680KHh6PsfHbMcy6GaQsAb4G7Szt1oDVAdhNKkq9Owi7qajn57uo2x6GLXKbtqOzh/G0Ij+F2D/CPdyFxSFXDc1NGEKUDnCqrTRtvJzFeonyegKY8axSaT2ODjdxJwGR/Q0sOcbh2BqpE9yes2jGcDQ2VCdYdLQ3IQ9NGLFW1tOiPXMvTFW3YZB64a6ONViCBizP3Rqvy8vclIND2dwF+qZxVTUQblETlVBvshlSMg9dNdylRt2V2vLu0fe/++q7ZksKEF9nUeoD2qx2dXk5y5/PrVoD1c/xh7liqldNpR2WuWnhPE5Btb29fQYUGQzp6umJG7duYgmHox+fZ/rZYvzlX/w8pp4+wwpVRltzXdy+MQo1bstAi26KPlhNTQMPAaWHenr+gtVopgDnaVDc2oBoJp5UmkNxykSaFeFuiCBRLhoy9pE7K4BHBa9MpWYy7CcolXVeDGqpoMAC10YSQYO+Aag+Ppp0cGtjKy1wS0dzjFwZ45mLLEx/0nItkokph4e7sDooPSKztb0ZezuHX23lmRWo0iIMAE9VvdtWxZh5+gg62wyTki0V8Pv7c2zGOGam52JlcQ0FRAhwdaw/2IbGnp8eRx/XNKfjyYP70YDFwVFmCS5jFTrvLoa+Y2NDKy7fRoxPXM2CsMaW1lhaWMci9TAvlfzcFHaLKgPlEb74chztlWJjfQsWeC2u3LgZzbgav3/vp0wNcoAi6m41Fiugn+uxvr4NKzhGcZpieGwiFpaW8t4VPMvmygprCoVvbcstUJvgIKWMeT+eA2wDsFAzPT2h+/ncVLz56i0AEDVCWY9gTib/HB1XZus3d7Hs5+AcerqG4F+LXy0rsOz9Jz/9KSBoi71ydmeNoOsOB/9jZZEL5ACFcQvTfBBrGGQ7UvjZuTm+niP4lnbXI1f47vne1izB7h26Gt2DrDUKswUD2FiewX2Yjwt3J472Mi6k0awG3Cpg0tafGOR2V7DGs0kxKuqGwOEWdaHan3WrG2E3GLNiI8/ifQF2FDLlDoPi4DUCBbeQkVuTpo4Oyx2yjowLAu6bm8rXLgC0w9zIYO2TCViyRnWAhA1mBE57jxZxl9wR8dSxbPnnrg56W1mQVZwyfwIIgAUQnZ3tMQareAE8wNlENGXS0ve+ga5oaS3mdnjhD77z8rv6JYKEFDIP6QEklpZXYwtUXNsuxcOnk/HJlw+YiProRfCs5NSKnkOdvs6FqKw6wT/fiYvTfXxmAGN7D7+sOloaGmN0Yije/sbbmUX35PE0FuFhPHz4DBq6mLTIffOXXroLzezKYF9t4yWKBQWSLdQWsZxG3a0JkBW4jgABYiSzyIlGaXL3RHkx5M9XH1brYoWp4CENzlwLhODrOEdusbJoI2NjaZFXoZwiqGXwywh/ESE0YammthmGNI51PGZCK9NfPD4p1zCoDKu8114Pbc0dKA6iw9Dsm+jYrPWXzj1/+hClbU86rEXv6e5KhmQF5OrqBtR4h0WxyQdAidX7xV/+swyy9fYPRwmhWV5aQDDwH6GbAtw2oDw4NJyuYQXzfHR0xvV7sfr7GRCdx+2TtjfAOlQKt1JdV4Nqq8sLsbaynOxiZHQsxq5MoHSVMfXw09yiNSEqdyawXDKkVUAC/WBS6+KNt9/J2gHPdlBxnj15nMLpNlwVguo22jFjyJO5AHGtt7KkGzsLSHzjjZdgAKwfYGLPiLVl57kjU+m1/s6JAUbbBRo0M3vSfwZLf/7zn8fW5hYuVbkCtA7FNMdBI2CFsWxvYOxKDI9fi9Gr12NwZCTlU+Ngt+y1peXMRjQG0NXZiryex9H5Jut4hkuBpWbdr45fja4W3B2AYnVphrVZRlEuMi3a3hNmk4JTyGQrxlgXp/orJnfKNcu9MDUw1mk4dvMd3NotNvgVAwi4uSNRUwNjAnBy1wfgEtCyeQwAaK0Ii4XRLjfgKRfZySIvMFDuRB6ky2kJv4zhGNf0hN/5s0bAnAtoS770shkijBK5Zx5szMOM8Hl0HuajLu/tbsG2pmNhERcZIBHwzAY9RTezPf/3vweTMB7BYGxSKsXLmokK/NHzMtW3xVcjQnT72miMDAxHEw9pQOwEodN3LO2b4nkWRYSoCiWVXeC543uJwPpNOxmIEylfff2NeOP1NzNzcGtzFYFbjc8+/SI++vgj/KRjmEdHjI4OYUH7mdhyeqiCYNyiMaPEBg+Z8Br37aGWdcYpGC9WxECMyi79BCfEDn9i8p0WA1wwDb73176/XKPSnMlHxlEM9h3hClhrYZqzzUonELbLSwCgtQdAcy8e7w4Lb7BXRcoGrFjWFqi2Wasmyhxh7R/e/zJaGt0GRCAAo9nnT5I1MaXQ+CaEpzF2cFNkXs7hwsJSNPG9iTOeF7EIjV8DfMav3sCtO40d/NkaFt9taAVvZ3cvG8js7u5zTwvozjKpx21nhXDy2TNAA9Bh7QxUaQWlY5aTm323u7vJ+gDsALy7IGvzT2J+8n66Ou2dHQiLuwaFFFJdjYamdtjLTrz82uv57FJ9x/T08SMEvCZ6+/p5T1OC8glGx54S+vHGX0yEMlFvDpD47jtvRJ6FgTIYbDOW04uL6kE4pmN73L/dsHQntfxe03XZwpqafTnzfIbnxd3B/GUPVReEtVXRRq5cjz4AoqOnP1o7O2GGvTEyPoLiNsOKTEBqSXfarWAtpCzHSke3tc0sbmooxOLMvViaf4QF30UngjXtSv/dsVq/tLNT4ho8HyCGEwxrMKGpLl/OsX/zqAElETHk/9GFqmPWwMpRa0nOEUnPDIFF4s7peheh9cZTMj2gRkBQVssBWddARdWFlDEIHvwK4PDutmXYQy73mYIj5N5eEdz/+ACwAKRPPfNzL+NZnkCmkdhY22DO19Jd3t+FVWBc3NVYX3sOUK+yZhgIxlED43er1J2Vwve+/2pWgZZLvmUSAIXbLqcXIM1+NCNU3/3Gq/Ht11+Mi4PtePzoETfZiM7u7lTkOqiNVMVt0+WVbZB3Kx4+moKyMiHQVSvMas+ghSgPF4j9vVUAYzsa6wupgLdvXo/RkWFQvCUsavnFT9+Ln/3s54mMWtux8dHcdzcJyEQSx1ZXIxLjMzZg9Vt1T6BV9Z7YBCLXIIC4IHGJtYI12IhWay3Cy5hcvDzBGlfESlaDYu4z6zPzwdxPtuWb0d4TmJJViZXQxqbWLiZeALQA5xhghPKpfKU9XIX5bICa5e8wjYOD3Xj45RdlZpFt0Iog9iFK3IxwYfE7WnPx5+bnUrl2AYmZmVnctP5kcv193SjrVjyfehrXbt6GrbAuALkOksEpy++3NjZR1HqUxVLnAoLJcxXKdQG+rP+wc5I1C7oZCrHMyT4RWxursbI0zzyWn8XEr+X5p7Ey+4RnqGCuOjASlVFEcBXz+YXleOnVt+PDj7+Im7fv5NzbkGUJd9TtVmWmp7c3hd54FjaPuT1Jqp+NYbDCHtNn1eu33n4NkKwLBp7jEigfPppGONuyjX1mWsIk3BJn4pNGG8X3PAvjNs+np1MJbW8gkMhijD+1dXSkK2Q2rKXmWnIZmbEIT0Tr7Z+IvpEr0Tc6mr0lJ5/PYjlXmP+haGluQS63Ym97KT783U8xCN4f0G8aZA67kQ/P/2hkvOUtco2RwdxDntVeohmjqYbWmzaNi3mAnHlOi3q1D2igj8ieiYrow4lxsrro6sB9xbqfsx66phoX+ztYgKYMCOhuqWcLBRiG8+puhSzXYK1uhXpnXoYxHOfLnRnzWJI181Kmjc/ldjFrLIMtYERk0u/9/mfx+ecfpxvTA4MXRMyP6OrpjLbOlrA4zrU3m7bww++9njGJbE0H/XBr6kxWwZMdWJoMJRvu74rxob64eXUiJsbH0so8fvIsvrz/EH91HQWANkNR2zqhbB1YeFBvemo5vvxiDuQ6inMsa9YC8Oy6ABUh0h1gcbgSIG60fMCkjpGe+INvvxo3r91CaFfir378V/Hb3/4mNjcWmdCz6IdOX4FO3r51AyGoxDohoCiyrcl8NUCrTZppQQgUOsHDGIXxifauzhS6UwYxBA01ndkgm92IpK/lev/arJQ7wq0whdpspasvvACgAEJFuyZXZvaoipUBHa57iLuxhQCb2y/ImGRl4EsaXl9nx+dGaNtJ7G6vZQ6D+/NNCIcVhVZ66hpYaj01PQNDaA8rbru7OmJ3cwVFXoyh0RGsS33SbHsnWk9jBmUFc358dALbaswMwjauo4/c2YXLUTpkztZTkCysUmBboNBpBAAZ049Xl+cBh4rcQoOIodaHUQcDNDFIH1p3zJiT9RCT03PRPzQev/nthzFx/WZu1xoMncpqVlyBvb1MfNIyZ5Yu62muggzTf3agWtOCMS+v3LkJeDKX3EO/3Lna3NhnrHZ1cgesgWk0+9JUb91GgUp3YwdZW4tHDx/lM6OXyeJ0IXV9jLvIgKyRMeDm9vsJYP3x738Ts1OT0T88jvsxFG0YnkEMz+07dzPd/rMv3kPJAG7m/OLkMrbWMBYXjTHQdzWuX78TTdY0YXzM5bDs2hiSfr6uQgbKeB3sn7JWq3n0nw1kkmmcWP3sq5wPlPlHAEh2XWPcGxtbuTW8gsG1FMKGysaqsM3IGQCKO11OSsQN8SsyUKiqz2zgg2NcAe57cg7DrtFIwmAvcN/OPTcVFs37ahhzheUIZyYHss6sk/cvcD1dm7Zu3C3kqaXNg7ICBt+P3rTx90Jul6cRts7FuOAP0t34mkn4IAwAQc0MPr66vWcRyTSCYn2AFKivtzvuvvJqXLtxExCpglmsQNEWYmt9MzZXdxC4mpi4Mh6vvHwLa18Z82trMb+8FBvp+2zEypolw3XRVOf2ixmI+FWwiwJCY+fm2trTeOHWSPzgD74VL7/0SmysHsS9LwClT+7Hwwefo8DLmcB17fp4WlUen2scQOEQKPw2CETuuOhnNqH8tVgmrb4B1XaESB/TJr5aYtOFDapZZqtiHGHVVUhR1ADw+NVrUahtZMJasEpW+cGyUAAFFPTgsygcVrkbFqBySR2l8zubGwgXgAn1t24ASIuOjnYWsDoaDKewMBbr+LNWaRKQUEHclhro7wEkVmN3ZyMaUb7W9t4MYuXhKsZbeFeRe63AFhpwl3Z2tjOfX6Hs6OhNV8SGM/4T/Gwea8Nc6bAt5S/wNdfXF2GLADgWXxqqL1vaWcfX1m+uY/0Pow2Lf7B/EEurgBCW732YhLUko1hjBWsWufDMCXMi2hmnsaU8Tp+XOxI7O1tp0Q95vunnz2EeC3Hruq0EmjPI6a7TGnJxcV6I+iZADtZnTw2NlNuWXxf6qZRnALPMy8K4+kZdBwQaFMleGljAVoxTI8zJ8dcBwuZ3TD56GDUYuX6YKBeDEcBoWdNqGJQFWdeuXsUwvRBPHk3m2Rg9GIiRkTHmGJeN5+ru7UwLr1U1+Of2oO6ZvUCtpWjGfdHA1VVjoHi/QVfzgdzBsmL6YN8WDCcYA4wKX435WU3t97b9299D3s8xNAdowP4Zv8NdKdnV7SRlYmt7P7YxIHv7MJYsSkQnAYYARKKyLkMC55c26y0yTl5RB8gINFUABrB/rMvjVrECx2zx1WIxFaShqRMD1cV1d2J5bQ63vZLnLReymdTGB/IzFtIVfvTDV98V2QQIUc6XgOE2pt2qfEAp8xmKPzW/HtMLu3Hv6WI8ePqcvx3E8HBfvPXGnRjCitSjTG4dFWASTyef4Zc/AeWKMX59It547ZtRrMayWp0Jk5mdXY0v7j2K6dmFRDjRzViBFujs7BCh2IJpoCTVtfHSrdvx5uu3EM4eHrIGn3I1fvyTX8dPf/brfMjB3pa4PmKrd3PYbfdePona7ZzLytPc9jF+oBJ29w4wsaIrE4GlsmmIdfW6IZYlu/+sdSwfoxZxE7pfXaiHSrensGZACOubR/Dzec+K2FpbxIL1ZVDK7bfV5bnceotqdzYaAaBzwCWwvgYx3RlC6Ax48dyeSWIv0PlM55Yq1kR//2DGDEyiKUJh22xHhpK7tXjA7wpYeBXZMmCt8jFMraEB5UJM2jsHk23oqtt/QtfJRiz9uIam3usKRcUpSrEIq8CX5f6yn4DZeO6GtQmW4Jf4jF2fdnGnVMooFFmrJeaBub5xg3nfz1oTI+nzMzMxZBZoX2/KkW6NirW3s4PywKwAseczc8mMrr9wBYB316UWNhQAzCqfgVlpFfnd6Nh4ZiGa7HXA3AoUFmIh7QDEk9wKFijNB7H8Xs88y8G5b2drM/OPAqDER3sYH+b37kt3YhyD1Ym7yKJhQwBPfHUeHqN0zvx0xq1bdxKgPvv8M25zBrtZjKWF+QS9DBbyXg2psvn1NrgMx+1241wChHEi2WxWwhqcZN01UpZ9NzSYwdrM53APC7iHVbiEuszoiy8tfwEZq6xq4DlxTa0lQU8SAAACTxY7OS0kiziGauRWK0y/hG7u7dsZzC5xFiPaogABY/0sLtPFtIRfRqExd0cGUUTSK2F5BzGfhYQrfNbjBYwj2gndeFkL9zliTU4zRf0rkDCP/DTszyglzSYy1p7HeVy/NhHDQ2ZfdbGAV6KxszMqofXSvU18zS++fBT3H85gKSaZpIvoGejBYvfFxMRE3OCzl2cs7tRmPPjicfp8vb31MTY2xDXH4upN/NtiR8zPb8cvfv1xPEYIdkpbKKrZC1J76zkuQVpQt7QCPT6L8eGBuH37WnzzG6/Hq3fvQPU348//7OfxVz/7JGYWVqICK9Hb0xYDPa3ZdKOzuS+7RLU2FVMpdHNa8TktdFGBaxByz1G0O5GJUOVuyYBdsTH31BVavDp+bxUl78WyaaUN6Prahx35agOczBOQZcw9f4Yy7sdphZatOQ73TcCxog//ueIyagqnSadd3Grue4DVWccaFxAMVKW8a3HoltdG9u9o7+pJf3vTHpr726yR8ZBKwOw0WrXkWxvQxn5W6xLK2IuS2pq/GPYJaUZIpb8qsAEqXQA8nlhZWGSOVZpC2OHKXgPGCLJ9WWMT810CtBBUpEraC4mM9c1SApsZnKuwR5XCZifGGgw66m4IcnmaGMqt0JkHs7a+EYtLK7EIE7jJ2g0O8z6e1QSejc11rCjCpCCjcPavWF9bSUtvuzbB3FJm2d/s3AysdTm2nCusnKCvO+Aev8FjmUtN0Z0MW+vZjamWeRvOPJZNPuf2roVlZj96sFB9WlXA8Wgvk4eGB4diFsazzZg8uGcBoJAR6d+706JiqRsGtQUtm8RqFKSFgkYmB8Lw7Gxl82F3ORr9iuK5HSnba8X9M67Qwle3xl1/wc6gqklb7tDYVyS3ahusBBV8WtIVtYtUS0sH124FdFpSTgUZGYJzbhWzRyl6PMHOrqezHfK1BBsp8f1RpsBDXpNNeCTi1vZ6xgOHAMNs18d4dIctSHPeZUbKVuEHP3j9XSPQeYQcVMjMS9vQKTQ3b1yDkk1kCnAHdNJA4q0X76Ti9NqerrE1OruHoq6xA2Fqismnu/H7D5/Fg0fPsUAHmZXW1FqMb3z71XgN96QaVJuafB4PH0/F8rJuxyqTUeCaE/GNb77BdW25th3/5J/8OuYWN7CA5Qe7uDjhwcyIMCV2KQ6wsgV+Vw8FdMflh3/0vbj16itROjyL3/7mw/j5T34Vn3z0QRxiddtbG2A5PXEd0GplcbScNSC30fXj031YD95fPZaBxarnOTzfspHFsE7Btn36+rasK/KslubqLwta0k6DbNJdqbCdshv5zCWKODP1BLpcC/JD4bp7Muhmh2jLse3MxLQknZVBmFfg9p9brrZs13e8eu16ugMGOz2t2oY00hb7AsSlLt9FZhMq5FqspeUV1qKcV1ID/VX4DPAuL6/mtjL6xfsakGWDqiq/J3At5jwajFU4Cph12YFWyJwHG+MIagKLgTgPya3ECs7gVr79jW/ExtpmWkobuwiIbXzGehKLnMAa7glk8dlqQMJCqrn5xZiemow7d29kWr/JUuY1bG6uIchHgJsne53H0PBgxrk8bcpsQufbSlKN17bKvrEWc7OzzL/W0SKnahTaA5FqY5O/b+OiVRfOEPzWdNeM4N//8jEAYbrzbjx7OpmKs7q4nrS/sb4qWt01Y5yCmjU0plEvLM2yHhUo1y7jMofIYOQBIGgTYug+73bnx9/7vUAixTFQWC5yNHcBVyTzfoxpuS7lr+ZRyJwFmMoqc0OqAbevgo7u2pjD4d8ATWMEskZ/TleG55YdyErqi2WwUPZM3rJ03TNQqmCftj00nmFms+0V3YK1HUFP30ACky0NZO6LAKF9Oyz8kvU5LgFPd1J2Zd1HgkQ5LVt/Cb8H+rKNT96NonSAWo3QpGas6CWUZ3RwLBqgSVUXlZnb3ghS93a3cWGEsLkumi0cGRzMCPPG9lE8froUj57MwzaexaOHT3ngs7h592q88843Y+LqzaR8hwDS+vI6vulyHB9sQ4ub02ou8Tujx8ZIbNs1P7MEE0GgGzsRvEuYzHaUSgjB/hF6g5DVHseLL4zEX/vDP8C1eSs62kZiaxO6ND0Xf//v/8P4zXvv46MdRBd+5gCg0dECW6j0ua2LOEs/34Nqqt1uYsFkFFoddz9ckGId84BF84QpQcJoscKzhtWTHRSxAJ4jYZR4fuZp+uJRaMztRftR6mcPDvQpWjCiC8CxMXbxN10wC+cWsMZus1mB+sLNFwCWeRT3LEooWFtre8xC1xdQ0H7Gbuac1razsy+Veh9qLXdvwhKZ9t4MGLr9uwSTGL9yJa2M9ze3wGCpYzBJyoy/C/5WrDOJ5yjbyitwVvm6xW1W6DnGYx+mae2OgvbgwZP4/vd+lMFQ2ZBuXWa6cl+DvlpAGYlgqJIb5PZowuezc/Hg/r146e7NuHJlBLCWCWmdd1D+A5hYN+tzjFB28nktGc4TY3b+BS3Zri37FmATVrW6k2R699cFge62mVK/u32QPRF0E5oYS0XI5vqis32IOYHSV3qAEICxD9Pj2XTprGmxHsfiO1O6+/oHYnR4OAFAsLMAcge2KBha2GbOhlu8nviVPReQgxLrfoRseEiQYzWdPXc4TIri+zz+kOvYh8Q4S57IzpoJErlFD8A4V4JC5vDITAQbvgpCzqkxHLdUdXPMIdJQWeiYCYSwiayH4uUOjE11yrEbg65NuVXr7pFszVQHLplrZ5HZ5OTTZJqZ1MhYZBAyJYFYQCx87wdvvmvgLk/+5qH2QVmtSx/+vem2cHG+9seLt1/OaOzGygxU8SDLo2tBy8uzS5StDgo5EaNXb0GNobWonIvuoDphH+bm75fOY2p6MX73wQfx3gfvR+nkED+2HbdjICvROlCwRlB3d3M75pcnY5tFMZr8zW+9k0GxhrrW7PkwNb8Uj5/MsFhnUQ9FYwniBAp+CbUq7RxnwOjy/ChGxlrijTdeiFdffye7MFvl9uFHH8fDR4/ixz/+i5h+Yrp4fQwyOT2whSJrUVV5ihVwcipxCcyCO0/XoqXRrFBLcpuyqMfceP1Sk2jm52dzi0mQMDq8v7cdywvTSdUvCk24V30AyVrmPFy5MuZyM1+eytUYO/rNMIQL5msWKu4+PGw+bt2+lcFZMzsFbE/sdtt2dwdlajevYpP1OojOjr70TfWTNzYXGEMzblSB3/cjWGWQsL1+KjnCZB8LLb/i6M7VxvpCVCJ8Zth5oG6eO9FcprTueuhueuqVQGzfBVP1BYl33vl2GRgQOF0u/VjjWlYYumW2hyJZuGRfTq2V7QIXGIvb57dvX836DT9vrcAh911cWo/u3v7sxG1ClfEtg7E2G5LuC34C8j5u27Mnj+Le/fsZdK5GoK3SNPXcYi2zU3v7RrN6dWlpOQb6RrjXVcB0EMH3jBgYYotGphH2C5ihKPZcODzEPWKMJdZjfX2T9drMAPqN6zcwKAMZ/LXk2uP/yi/HVXbd9mEa+u8m85lNKzq7RWr7An16zzF1h8jeK2f6+QkkyCxy5C6TwGOKPRdMUBRw3LUqMZ+6WK6brMRtSzNEzadIC8DM2nMi299h9f27zMztYMQhQdstUh134xOCjIZJtlaOOeKqole6Q59+9gmgpItqzocg5UsW430Bnu/94I3sJ1E+aQsmASWzHfqVieFYXVvONmjdvT0oD4oO6th00wGYCVmNha2G0hissipua3UtqhD6kUEWC4DZRcAt/mmAlbj4Nk61YUdP33X8oZr48OOn8avffRj3Ht/H91lO1PKkqrt3rsad23ezaOzTz3/HA+4BEsVo7ejkwZpQ7G7uW4V7MxtzM7ge1e2xc1QRuyxIfbPCdxy7awtR2lphUi+wcI3xyp1b8Sd//NfijVdfhw0ELs+T+MXPfht/8U9/kVmgRq7bWrBajdUxAEU3M9FsNumsTMKDafQJXWQ794jiLuI8ls0TtYrQOqnZ7tY6zGgGCt8IgDUgZIO5HbmNezCML64tqMIPtvBpc3sHdWWFK2oycGlP0atXb8TEtasI7xYWaz2OUVA/09LUBnCWKwEPYVxZwlzXHnbO6mRcT55+BoD0xAlK1dk9jAyh3Lh8VkNaE5Mdl6CYtnKz/sNio32YRG4hAhKXCPHWdon3dMGYcJu4jwFRuywZ0zB+I5uYnV2Kl+++hsI1lXcAFW7A0gzLTliAgTvzUdxlMC5hBu0BcjU7t4C7MRXXro3FlXGYBBpqXYaJPs+fL2BQhjLV3LRmd8ZmZ6cBZztcnWXcQUZpQ9vPPv0kPv7oE9bBfArzQmpyi9tGK40YGpvBdPZ0ZtB0anoyP9PUhqw2WtXbkUlWrdBv07YbmzowNJ3MTxPr78Ok7vG/yjjcP45nz6bzWez5aE+Gnl7nxgSo5rABcFuHO0/lHhKVsIoEChiQQbDMNYIRGdMRHMwXUm5OjmETvEqWhePS2WpO4yybOQCk3DUzsVFQLLeSND7oyx1IXLhLd9jKAK1c8ENixgXzIbDn75Aqt6Kz+pT5lHnIYPybDFl2ZKWrQVUuA2tdRgaZ5yxik02U3SeTFdN1+tEP33j35EDaXWYTHkarD+lhMkaH7Y9oOa/xA4NAZ6dQ6K6rDICrn2OVsIq1uB0tCFZLQyu0Dd92B0tXWouuNn1yJrGlH0HEv8fnd8tI37JYVxnjE/3ZLr6+oTu2di/iy8ez8dH9R/HJZ/e5Xyl9qR38yhdv38AN6U6lLbH4zDcTU43itDJO3JuO5jxYd21jm/urHEexvLrKAovaIC2KY8772cluFC4P4oVrA/FHf/S9+M63vx0jI+PpYv0WsPrzH/88vvjkIVZ/EysluDSlMh4d4YoUYRtuy51zTemaU35xEgsLs0lR63h2A1MbG8uAxBLPeBgtnb1Y78bc1mLeUUADlwbWKrK+Yl2FZSFY21jGlRDJR0aGY3hwIK2MgC21MAPOg3Ds2lwL2/JAWYt/jFR7TqSJZsvz0+k2CDgNTcx3ndS6MlvVKWhmKXral8clmM23s2tB0Qbz4ZZqPk7mhli+bhbgyZk1ArsZV7D0uhkgAt5iYXktrl57Ido7YIhYHHd5VpaW0gp2dWAMYBVSbNOxzVDNbEYubiPZmefP+ewoQDGBMhwzl9g5bj45NZPVmAbCpbxXr4zmNWUlKoc7B54n6xb01NTT7C1perTGzWxMd1zMkck6Bb6aeWoQUObx6N5nGJMHMTs9E59/8iHsaipKgK9l8B6a3NdnzkdjeHixrQ2juiF38viGeanhHse5PWox3O72drIXLa2FZQbzTXjSVTBQ6cuTy8zTqGYtDOxmmnZTEWOlYTWJDzBBGDxE2qP5jAFAHmEeAAJz6FfdknRxuJ/uoW6Lll9A1kgJKu50yfgNpFtNBYYmIJm745z4Gd0JmY/sxNweGY35xhoMXRNZjKfIHxxspVwL7HbZ9p/swxhJGSS+/2q21DeZ6ujYQMwZfgoDOdzJo8UCZVxd3Y5HWNtnkzPR2oyPcrmDUD6KWnz5Jiyv0XHmLRFN6tfBIpmFZqqt21kX+ytRX41d5b3ZPacfwWZCS1j7AxbMrktDI7gdCEcn9Ly2Huq5UYopBHwB9+LZ5LNkMRNYodHxIXxPFrXRveLLsBno6tIa1r8fBjPEZJzgIRWiDlfk+fxKPEc4fD6FdhXK606DtSWmi9uz8/qNsXjtjVfiO9/7g2wq24plMQr/m1//PN5//7dY16MYG7sLo8C/a4BCn7oT5GTbzOQgFheeIxwypS5YTAPCu5TNTC4varI1HWQbgWwCLDtZ+E2uYwUjnjLKZI8GkzHcc595NpXCqsWybZjbi8sLixlQM/dDYV6UteAKmDzT0GCfzuPoG74Ow9iMc+bnqLTB3PSywtzPHiAItH0SZIFmgra3mXUKYOBGbO+sAqY7DM9+BCfpzrj7I6uwP6fbfmeARDMCvra5mRH1quoijGcV13IkLb+8VsHb5B7mJZhnoOshOGuJYLjJAKqhraaJz84uxOjoYNy8eT3nUNrOBWJyehr2Y7apG9EoClbAOfREdP33RkDRIKIxDsvcPSltB5fC/X8B3iIosy8t5a8HUOrqm8JCQZlKA/71Ea5VaQdGBjsy03dxfjI+ev/X8dEHv4kvP/0otjdWczdlBLf06zMxZHoGGvOAGtao0q3J86rY2tjDnSnF5tp2zq1JXrI7XUIZpcbIrXd3l3RTBE1zEOwuZhzBZD9zeGrrPeujJQPk7YBNGyy5CXDW0HhIkNmyJsMVuW7urrBqui6l/a0swbdNniByBPNwvs1psjjMTQjjT7rG7sTs7pTPOZX9G7Q27d1Yh2C0LVhWX6Bjz3JHyB0d3UvBX/BSl61PgkmUA5cGM6RWIr8ZmFsIuxbKzsZZvltZGzOTS9HdfBn9nfVMwCg3YBEZWJxgeeMgagCN2hqFcD+qcfIbeGDTpc9OqnIxd0wQ2lqIzsaAVVzG+Nj1GBm6Eu3QRHPID3fx9VG+hpYKJq4ILR2Hol9DeayELMaXD2fidx9+EfOL3A+/srm9LYbGBqNnoIPPsJBVFeExbdsAzMgAvm//RHSjNG7D1oKcngti7r9l1PZn3GGyd/a2MoZRKBxHf09TvPjSSNx95Ua88vLr8Zd/+dt49HQpvv+Df5FnNcVZ1+qYEYKIwL/9IWwV5z54B0ppks4iFn1jzVO5mqIKq2bK7elxRQwO9cKOZtJtMKfeqlSDZ1oBlWAuj/vDV8aXN/Boh6KFea4NXdb39Ph/i62skPVgm2KN5fhHPP/1TGSrhubaH6JnYASQbMxdlbOzE4BoOxlE0nYUCCKZtNRmKbYlrIJh2EBHa4amJ+NxS07SfQybsUuRNTp5HgUy8OTpdAwNjcIAR3Mu9H9tp2cRme6M41eedAMy2MYbfDnvJlT1dLfFy6/cSRahyyhI2BS4ubmcn3HIWDxkxgpVm7JoFVXY8s6MLe23Y/b5bGxvbqdLJ9CcACRr6+so4lGm96ucRVwsjxbUxx4c7Is3vvVSXL1xHTCsR9Y9Vr87aosNcYFRXIQlfPL+7+NjjML64vPobKmDOaHIsDXdH9vrNTi+gj4793R3DFly+7eE27a3vREbMFfPrNkGUO1SLXgc7+9hkEo5r/XMh4cwNaGIdSjhKc95DkuCu8AOTLSyxBs6wLxXIl4CuwHHFj6jYRV8rbxtw11qw4iYhl7P2Nw9MuBpY6KV9WXmaA9D5rGNFknW5u6R+R0yn2w6w7hlYcqqu1xPnnwZC4uzuIrt6UIbNJUZ2Z9UUDMuUfjRj95894DBGpF1N6HcdxEBPLwIj/mTroyODmQqcAPWuLezP1689Y1o652Ihjaj63Wxs3EUpW0r1gx8bvDAW1E4P4wq8/dRqJb6zmgG3VFjKKxbreDiSUWUcB82cSfOsbb21+vFl7RXX0ORAVd6dmgho8TFhuoYvw5NvfFa9A+8GKfndfEQ1+SzT5/E+gaW/aIaqrqHkHZnv8h6mMnc7BTCuotVKoGm5UNtzNE30cUEKk/7UhDNrlyHvuoiHGM5j84OAMqL2FpDAPBL7778arR1d7NILRmfUPEs2HI3KJnE0gJ/K3dNNiHFmghpqfNyzj08gfvysirbpNUVPRG8BQU5yj19FdITvA02TWNNa7DUpmn39fdiLbZiM1vAqdRmIGLRDIjx3lq+9/Rto/sKsMlS/ry+uohQM3f42DajMUpt/oX79VoO9++hXzzDKT77VhwY8AWwzvGVtZhuvbkDYm5DnkXCfdXj3p6eaGs1O+8knuIaDI+OIxNjsBGegYeQ9XhOpu6FxXIGdQUPQcTAo4j6bHIyPv308+jpaYtvfOONBBJ3E6x0NHPTnRO3by0aGxkewlBBnXGLdD8yRZt/1oPso3gPvryHCzGZIOL9VBSzPDc2NmCL83yukNv1WkX/md/S0FQL+PYAcisAUQ1syOa8vclgunoHc/28zy6g+uH7v4sPP/woGaqW+hTq75GNApwH11TWWjPjNmNDxjTqatuYp0beA9uwP+p5Ja77JQBywBoiXxiN1ZVVgGSN32OIuabp/W24oh1tvHCX29s9n9TguNva5XyF8hGVaAdK7/e6Zha0mcBWxVrldinMr7XDHanO3PkyB8Xgu7tG9q0cHoHBHu/G5OSjBFjBo7qWxUHr1tYW47PPP0ROzMxtLsdl0BPBQdfaIroEiT/84RvvmvLrDodR1XN8ePewz85qWZCzmIbiuvVkL8ORkW7oR2Os4Es/X34YRxfbTK7bRl0ILowBcDF66knU28urcbC2jqTsxO7+NJMtM6kGHfX9QGEYiFHvizPLfOEhCOARL90U/cUmhM4mLXYGtiefJdhbO8swio0YGeuLm7du8HU8BobGAIiDmJlZjUdPpmKR+7qFWe7h1wn1dscC249fb9+HjdUNJqABf7IX0GvEYzHwUxndKNvm2iZKVYqVxb34xc9+xwQPxqtvvhIHCHJXV1/SZhXWwNGZzOtoJ7c3DRhKUS2vFSR0bxqNvzS35wI1AQxm8h2flfDbcacQOKPiWhj33Q01La/govCN7d49u9MGKG7lneMr6ns36UdCGd3itPoxG96gwFr9s9NCgsTW5jLzdxmNKLRbXjJA/dsMLrKm0ketcvlAluOYxb9vR3ksOx6/fhPw5r3nuB5IjZmMeYI61N929+7EuPf+dHIuurp744Wbt7J8XQvvP62gPnBPTy/KhnXX7eO+ggWIiZBOxoOHj1PRvvHOmxKIFERL7ienJlEM4wotuSVn+39bsckC3OL081JuQcfT0e1S9fDhQ+bBbcBqgMKMxnLfSi2ywXW3LLO7NPMjaDBQxlIE0I5hMm/F6NgESjUSLV29yb56BnV1+/OczPaegWjH4JRwl58/fZaNdVaXpnlNIn+laOUZ+zx02cKvOkCxro0hChoqeAduAmtfbMPANjEXdq/WENSwFlZbbofnmqyuwGZxV+zb6euwtJ+gnAcUAVZmAdulzHYBKrDukGd/NmC06wVy5iaPL0S27Ucq49RNsdLYoLsny+s67pXW4q/+6s/jL378TzGqH8XM3BQyuwjjno9nzx6F3a50c5Upt0lkMDbyNdYiIOWxFz/6ftndsGLNwKXCnwuOwNp85OAAYZpZSDT02LXaRgSo4jB2NxZibvpxrCwsgNK4IwiGDVNaYRq1MIc6gOOkojq2ELyLYlUcQqm2WOCjEsAB06jlGhUXsA1LW7Nu4wg6hh+H23AKjTtCiawnOEPJKi6Po7kB2tjXz0Q14F/ql20BNigKRmZweJhFvwZoTPBQNbGP6/LwyUy89/5nWBej+yaStGXSUAPW/OxEn3I9Bc4qRk9BEiBNzjGzrSJ9z1UA8RIqPBt9feP4+ENpNVXaKhiCW1x2+zGoZ0ZcN5ZbX3Qed0PXqqW1L/tA2OyjWPTAHvP4t2KwfwxlZ15LtjJT0S1xN5Do6UpVLFgrn21hwQDbI3tzlFKhkKDwQNhdrFAemwej2N/bzIBbsbYd5djNzE9BugXAMyjmFpcNW3Q13DnSwtczFntQuMWjTz7Y256ZnZ19Q0l7z93Rgal4bol+b4H3qZynZ1qxely1PQC3Nu7cvZtBUdmVgmRehZWoQ0Pl6xincM9fEDGabn/KZ5PPAYD6eO21V5KJmfbtNukMhqiqiueAbdrjwrMsL88BKQDGYKAGzKi89SRHRwdx78EDGMHT2C0xPkACm4pF7kBBunEJjBVhJWFVC7MzGcvwjNK6Ii4LWJFt3WCuLW1WFF/iVpRP6HKrz2bCvb3DyHkvANACa/BUL1lkK7pxxjPtZeD3+eTTmH76BDmwVgYG0FrH+1qjCRko8l4P96kzwYmv1QBHLV9Nua7DkJqQZnMlvxq3Oty/BCBOkekD2OxWLM8twoLnctfMLU1T5rFvKQuVyEuFUXuAXCNqf5JmZNot7XrWwXwdQcb3WsL/61//Mv7b//Yf52aE/UrcHTHPw7J70+E9nEfWLZhmtSignWwSd9bEPHtl5LEY3//ha+8aCTUWoRWyeu0Uun1yvp9Bugrchf6+gSxgWoB+ffbF0+hsG4hb116Poe6rLHRTbOysxPIqNBvF5uNRwOIUQffmvt4M3vU0dkYt/py5BjYYORPR97CsKMblqSeEXUQlwni0i/+E4tXVXoCE+N34w2YV1lWjxKXz9PXMOBwHDEagi0ND1xH6nvDw4BMmzoc05dQU1M4OmQ8+aHVLzC5uxBf3nsQCLAO50DChaFXRP9iFVWxDAEq5k+DR8NIwi7bGYSttHY0xv7gWA323EcABhMvo8wkTavckM1M3WQAmWpDo7UXxTlhgQeIIuj/AOA5gRadfFaEdZFBpoH8Q+moB1hGW9pxrWclXTCZRjiabPKQP6nGAgNDmCvNWlwFZt+DMVO3tHsg4wjHulO7Y4MAV1s9n2AMgD5jjJmiw/qu9LY+g0NZ2IJg8uKBizMl7/+Qn/yxeevF6HGp1W7BcgI+swi04afwR9zd+4lH61gxYWORXAePmrVuZweieu8zTcVgObhxJ5mM0XlosTTKu4G7T1NRzALsq3nrrdf5u/UpNjsNUaxvQmAS0tuaBQQANsmgswxO7ZRcyUIHSBKdnz57mlp4Fchaz5QnzfG+gr7sf18jM2gsgG0bnrsQeLky3h/0Wq2E/k1jWfwpAIC9YWgvyPCvTDE/B0+KmakCwqbUhWrvaM2PR9W3H+Nn3QlbI4HOXbXrqcTy4/2lsbyzzzDtxeFYOWjY318Ium6KpxYxjXYjOzPWob4QNNLdFI0BitnJdran+LcwDrriVm4BwATdb+uX2pzGO6alpvi5nHdTszDxAsoqS7/KSaW6yvvusES4Jc85DZTc5gbeH5zVY/PvffR7b23Y2b+C5DEYKUpVhb4osNwcgdGVtkWB3bQHCXRmNirKYORM/+BFMAqQW2Y+gQ25N2Z9QpW2FIUxcGeaBO2NhYSMWoOEv3v123Hn1O1GDsnNl/PWeDNo1meUH8nkkvqmxtt4/xOfNOpDAioGI+k6m+hrE0T+uQTA99NdGL25vFipOogorK1jZ3MO9cCv87N/XCINxi0b/2L31lZU5UHEVGl7Bg1/gx3fHAIra4xHsKNkhgGUkt8mkruGr0TNyI2qae2IHar6+dwFgnMTzxfUsYqupq8SdaOV562A8h1jL7fjd7z/Ewi1EDcxlcPRKdHIdqE/SY5XG3IBdQO2A+zTCPixBPkb5lxFKz4wcHBnnvfjbUw9jfHAIADjA0gd0vAMgVLnxdXNP3V4ARZjLNowMIAUo3OaUBWxvrUGP13NxVTwXdW8LAeiQ1SAYuAzLzEOrCUJY7bWNA+aynJ/fxNxmBiYQvL6xxZxDefl9g8U7rLGxlR//9C/i7bdejZ3lRd5r05wmfOjlZAq5m7C3gbxehCehlbB2Z7iJBoxPUfrrL1zPpCMZhDsLHllo1/D+fsHUWAIWCDDWGfF8E08Sf4CLYHzgjTdfg1IbFLP03WKzOebxAMAowBC348qVCRTc2gEEFYF23m0Rpx9umr4xid2tTXznYm7N7h7sZw2IQAmxiD7YwDhG5MLya9jD9s46rsIcz38Re9u78d57H8RPfvrLeP+jD5kHFBuZk13IDI+Rw1N+dwS4Wkfjtqruq6eyWedjwWJba0f0APZ9vQN8381YL3FRMZRzT2JpdgpFnueZnuN6TuNazMbq2jwKvcD4dlE6nqvazMpyH1VT9e2L4o5StQYRxlON4a0COKoNflc3I//WFHUCJLr0tbgIF1xzB2ZjM5mTmIahLQAgNi9SZ2y/6JGG1oh8/vkDGB7GzRgTbn12p6q2/4WFabokjQlKBkndcTR9v9wXpZr3VSWbK/zh999610CKFOXAhpn7WKrepmyvrm9oReL+nhlpdXF17MV46+03oPX6YxbQIPAX8P2CLdGxRK3tMI4hBBG6CAU8ZKEPoGke5eYugAUlNpPRIhfxhRugno2+EM5at63q2+KCCbGSrYTwHRwfxBqWdGN7hZ8303pkOjTXaOXzl7Cdc1yH0upMrE3ei42lmWxzb8CrDSvQ3d+ZZe3d+PieIWDm5fj4aAyNTkRzxxj37I2Dk2KsbJzHo8nl2Dw4R7m6Yn39NP78x+8DFofRCQhevT4RnVBQ3RHTa51E8/a33a3Z3WFy27NfhVbYmIRp0IND47G3s42/uRxXr15HWw5B9JPwIN2LTKphznkOt2ZtJ2/g1X+2kXeh9OWNWxxgrf3ntpa1I+fQcH1WAWIXBlAFWDx7OpPsw+C4Z2RYLGXxj8E4KbxBswoU1ZhKkevrDqjUv/n9L+O1l27FxvJCUsumxlqEfQFh9STsstuX3ZKq67LXaTVWz4rCucVl3I2X8rpmWmrxZQvSfJPm3MaTabknj9eS7E128tGHH6EENfHqy3eRnwYE1qrE86TWW7gxds/2GIJr167G8aHJUoDx5SnKYdzGFgJ1mcPj8YoWlRlobwTc3HIXqGQhm+sAP+DcCUO88cJVFAAgYgAePbCIIh8enMb46A3eYz4NQL+3z+e7YnjYDla4DE1Sb3fpGsoBSBiSgXzhzoC154iqQNk3ld/ab0FgNwGtw23wYiuyUQELO4fBHSIDB6yTJ5Jh+RmfuyCeBr6AMVkCSDQ0FZWubQ361sDzYERZszrWT0NqAyH7Ovi1GRfI743P2C3eFHa3M82KtrrU08obGtuSSZdKnhuL8eLZrMvSjVY33bo3Y9jgqHLktbyP7pw7VOVdEFwN9MyYUDaq+dH37r57UDJxpxR1+GVD/UPRhgVyf9fFN6jnCcfu3Y+ND0N1RxFMfWabezLwdnsDVCEIeEb48pduYkKdpK+d3YPR3t7HxNuiC8HBcC4srcSjJ5Px5NkkkwY1wvo4qNa21gQLhbhY9OH6mbBuBtvKRLQzKfjXsB0XyFRlS52PsNh10PWDna042d8J29ybrry3W95qPT1ci9LWfBzurePLHUeR91Ybd4Be9g40IYzjgMa1GB25lvUiAtXm5j4LV4qJG4Nx97VrCGkVlu2taGnqRZEwS6Zqn+EecR2trkHAltau6IBJlEFiDmHSz4MJbK6hkPtx/catBLnS3gkMwWPjDdjax+GYxdXWFnC/BI0T5knf3FqRGgC7lIoqa/G59ZOtsjQxyvqLjKfAsGw0YtRasHFLF/aJu4Gyso5midpIdR9artVy2+wIH5XhY9nvRR/M5gQ/Fdcz2lsac149QsCELbMBbZt2hJB5kLAnTwvgM3Pz8fqbb2f6tS6UiFZORb4ABEwg6kz3yJimAdNMqgI433vv96xtbdy6cyt3y5xDNc1y5c2NXSx2OcPSowRrPauFZ5aNeYy/boaBWGMCKu7jx/cxPgcocxHWU0DOWpNlnp+cxdz8VKyuwxyqKwCKW8huH4z2grHIyD0dfx9QGMjMzzfe/Fa8+OJrKGlrxghOjsz9wAgAxrkNiQIZ6PazZ27386wClkoqc+YXGYsRJD2AyMOITLUXTKTvBmc9wayhDh2obsA6WzOEgdTNQG/M0JR5Wu6+ur6SsT+DvuVgu2MwaGt3NYO0ka4C2JqyaOBSsBWwsvsaoGE7RtdvYWmZa3ukAgYYZtrS1hV377wOc3w7A86GEtzFEAzaOzzXlPFhnApc14CwBWVZaVxmEnfe3YXCucOwsrAdjx/Mx9PHZv+1YXmv8iDQSyxPXQMjLLhtVS4lli4ZBDK/wuISuwop3NlwxOg/gmqbd1t2XV7UclOr1IwBjEZXzwg+3lAUzipja30X67AX6yjUGkq3jx9cw70abUsH2nmqc9/AKC5NX2blZZswXyC9aLu3c4SLg8Wra8bSNSN0rCYTcHm4HWdY4Qtk+AIatr+xFLvrz2NnfTK2Vh/H1trT2N2YibPSehQu7T2wxSJvRv8QlqnTbcrzePjwCRPWApi8nApY5dYR//NMBk96kiWYyebuRkt7O4u9HWtYZV03C22sQkW0cIWGY2tvhbGeACg8FzTa2IqvtEfM3zEulmnZortUUb/QZrD2DjVFW//dHgQqXon7ZCDviHXBApno4554DW7JxtZqeOalgGe+hUBhMLAESNhezg5iNlNVOCZnprJFXbWxEYTfZBqrAiuZX91HD9mxl6I1Kpazu3W8zz2NA3z729/OgrBdfHM/686JimIAzIa8+sUeIq07YexABfvs8y8Y82G8/PKdZKm568Dj725v4DZtpCE54f12RmrHhfLfIS6c4GbeiHEVZUVs+fzLT6HVOyhbfVpzK1/tF2qVY0NzfaysYq0XFjEYuH4DI7mT4aFN5+bEVOlabGQAvqG1BuC0ObG1GNsMx529izIjAwzKNRhnyRZkz+l6GPuCARrgtTxcK2/r/P9umxJFFmAsxrIOCNRI5ul2sBDj7xyLyWCFSqg9L9st6n16FIXblxb4LS3N5jblOq892IhZsh5OLQMVPAUSY0FlpebzFZcwtpNUbMHMrIu4KBfI9fYNpgxbKbS1tQKrX0PWeBbkzFR6E7l0N2R6LorXNFDvv8IPf/D6u7bDN9hmNxy7G3V2dMWtu6/G6PgLCHUvSj3Mg5tIAtJ4UEiFyTf7fBwLp9QyGi04Q2TSPOqs7OvUYxmKfLUPox2dKyqNmlc7dXxfg4C3RUNbT1Sh3BcwE9wrXJSIHSZpZXUlHVrr3ncPNnm/fqMBRxvj1qTPXcdD1yJYjaBkDV+NvseFkWp9au7DonhW5SF+rsWwBncM8tim7BI6eLy9k6Xnu9tzCLvKvRP2tlyZh5kceNRZVXT39UfPQC9KaXeq8oEsBusKMKf1tSWE/iBsCtOMJZNJLC/MYWH3oxV6Z+1IZU0Fc9jDc22HBWitbbhVjM9TrO1+rVWyqU/pyJiQQS+P3ReIGxhvOT60V0I4ELIi1kj/fAUBMl02E9WYTatI9/cti++INZiMAHWJQusqaUVM47UvhTkZngUh/zdWtAkD28KK93V0ZOCvGaG3MQwXZwz4qhfu5JwDVNkqO/3lA1iIW7x3795FXqC1uAe6DKZFex9dgsGhobyeAului5ZOI/zJx59lsPNVQKKrqwPQweflb+sYh7W1LZiBSUCVzGdbBsRF5MOjEmDXzHwdpnHaZ32swPzi80+zOtiDelRYt+3sw2ABl0comjZ+WDrEX5/KBrp9vV0xOtyPTKIEWHsDhrYAmAVIbDZkfoavi+CZ8dlNSPIMlmQNjFPls02fB0Zbden8Z4VwXS3yDvNC0cyiNd/EEmubHJUbOLv9aU2Evj6uAl9tMGPjGXdw/C8TEtMdxJXByOqGyY6cSzX+gr8bUFWhLTOw5ucYWVGHzjDE27iqVhRv5g6GlbUmuTE29LW5CUMhIBvfcbu4xdyUrZiemWTeTNyTQcD8kbuyq1GVAMGwuLe6zrP86AffeFd6vWPq6r7nEm7G2MRQvPLKW1jvQS7cwHtt19WN3z0YHnvmw/BZXja52AIht5NlnKHQLqbH0WUFICgsXfI8yXLktAGfqdxAw22iGihOfWt77uvX1HdgwTxVWgtj1+iuqK5D8Q7O8pyH9Y1NBB8r1dvD5APXBZGSh4CKSUetsdBSeixePb5YwU5A9VYlMl6u6+RKZU1l3gGVz/btA7HHGO1iDP2r64nWxlFwqTtaeNYDGM3Wznw0MKm9/eNMbieTV06m2kf4DBRubi0zl5dJ5eqheVrEjRXcIJSoicWxX8PBsUfzDcTJOZbpsgZB94g7LG4CrAU5ykENdN7CMTsluQVq/0H8c/xvK0w3t5dQxAt85z6EB5A6w5pGNQymOzy92ySYQ1wPezoszc+gCPj7AKgxIgNSKrOBOEEicyyYNhVgF1CbmX4W18fGMshYxBotAxL2NlCJzUQ9Zh5kCsYM7K4kcpt4d+36Dawtfjcg4Vh9SZlllL29dsE6YVz2v7Q+wKBZRXz55Zf5/rt3b/OerrTAzsU+TGkFJrG/f4LgV8TQ4ADjqUmmYeNf9/8N3ObRADyHcYqPP/44E6rcjlaZ8mAnhFs3yQIu57zbNv/IxwZg/uD+Z4oKQDEW/b2w2a7xmLj2erz0yg9xJ1+OifFbcf3qjejstLhP5uuWon00TcPHJXY3gHlx/oyvGB+zyW+Wk0sGUUCZniXauoUaSg2kvy9Us85VsLWqC4ytTEPyaJNZxouiurOiAdK9EFgvMEACfbbY56s7jAavG5rUB91Ut4cBRdhzJbJ7fMSC8h6ujE7WIpFVfF43zCQz9w4doDkVAkBwja2Ym1tKtm/8SAamcZKdmo/kXGYcSOyCHRb+8EdvvLt3CJM4gLYbPDuvxM+vjw8++jQePbifRT7nKNMe9GRnezUnyCIit288C6OS99qks8xMDMjtQY/XAZxVBFv6to9iHZRpHkLjcXyVCLjbPSJxPZZOymY7erv22Mi0d2AgPM79CJSsLrZCDox7uHhN+Pn4wVBeqVvmr+/ZPKSUQcKLCoDqAgWCTrorItrXoiTNHZ3R1tWbINfZievSNsD92hG6NhbEycCvhOYeHO5CVRAQhMGsyR0QWz+vZ2AoLYT9A1g/ntGgmok5SwjpBYjdBEPo4TNreDrbGTvp6DKVfJ8FKUWnTCKFuwZXyoxH3CNWwN0Ak2zM3rM02IBXOwJeU8t8IkkG4ty1WV2fSmtjlaWALWMzIc2GPicHML9mhIwxmJZ+WDoCyHkGnq3c6aiRha9gHMfMNayOdbIv5trGRrody/Oz8c2334DaTjL/zZkcVstCNSHAnomhsJgE5CHKAp87Cvt7hzF65SoAaHLTZiqvfrQCZX2IO0H+rM+ex/yzvtLNmZmnmah2984L0dOLkagsV4qalGYPVeMGCrLl2U340q6NacYegWd9RgMg5UFNx8jTo3sP4sEXj9JNLvA+ldjSfxXOwKvy0wsgjF+7GZ09/Zl+/QCQWl5cYE3b4sVXXowX7t6MgRtXorOvKY72V2JjeTrOMHA2szXW0d8zkEVlgqdl82bKXgD2lbbER9HdwXG8xitkV2fMp0Fh4x4CRwY6MagmVJmd6Va327wsFGtSrrZUcTwoSBdBPVBmXUddW88LaW5pyP6dAojv19j6vVvk7hR6L3eKbHNovYVuqTsyyqexvpMKxo3QVlfBshmTjXOabXRbHIDltuRRhg0wNVvpy7Iy1iGSoKeyIXeqCn/0h2++a78BE4DsNVAHDbKWAM8DGrgdv/zFL+PZ0yc8i83RpDgV2WlpYX4+rYIZbugNwstDBINjQsxR8LyCIkJpopbnaVQWDPjt4d/i+1+ux+kFr1OsW7GcJWdwqwr0q691y8eAkcfq4VYgmF2d/Rmp9USkk/MqHrQSpbL8tQ5Q8Dh4o/22b49sBFoBcHmQTAn/d5vF3zvcitNLUB8A2Ttcj/PCCYvWEU1tvVHX2A1NHURxRnBlRnENzdBrjfbm/ujrG+V9+vUDAJqBWtHaM0PPwoNsN9cW8BW3sNjdKGwH1HsjDvZ0DSLdNP1aU2GbGmzyKu1GCGqglaC7/nrOXbrl9jDEF4Uy6jtaY6EFMPnM7uLPnn2JghhAcyFbeH7P+USRW4oI5gXC/Tw2NrfTlfD4OzlWU3s/wlSD4nekEHu4sGdiXGApPOFqp7QHkzqKzz74bbxwdYQ1fpCNene2WVMU3GI28x+k2frlClqd7A9ht0myRV76vMvLy2nxBQJ3Otxft2lLBt9gF/7OWIL05dnUZMzNrmX7wa7uZua0EYA2KW07z19xJ0yq22ldAs/rEQEnpwYn8b0B2SYs6QXu1trGajx9Og2TQKmRU2XHs9Tc3jPV2/hBHe6hz9/OtUavTKQLZDewp1NT2dfC/p92Bq/Djb332SfxH/wH/2F8+uk9xm3xXlXmG1grsoT7uLq8lAbjsHSQuzbuDDke2Y0NiOxMpuJ6Lozp6Z4DA3IlszZWoUf+dTMZYx7u0PmcGgOTwVIIeMk8DB6enxnzKsCM0QEAReYg4zpm3m1nlwcDWTvCfLm2Vmx6EytAlRtL3XV50u3xaWwViDGy3YKZu/bbuMRDuP3yKzFx4yrPXEJuPHCI8TAUwUWSns6Q1/jhD15912PlZRIeTNtsRJaFPj6DwjJh9mgcHxuFjtTH8EBfLqCHwug3VvMAFvc8n3qGJVphUk9TSGzkYUquD9jSBFLZTQrFZS25udFfvuiaXGyj9J5IdQZ1h/5cYE15ZecnJtr27wq8lNHzE9xvNwlFOteIpawBCXUnbB/eAGUyy7PAz4fHxdg7qGOSdFvMtsM61zGGWk8LB1SyHA3X6nwvLpiPAKguXEwQudrTpVhUrdXy2gxsppQMp9xIl2syeINwBp4ECelwizGJts7Y2VoDKNZyMWutP0G4d/c2QWaDa5WAgnTTYi1Ag8kwKChd3URgtSBbsKQee1Hqn3K/I5iI53M8xyVoajCu4/bVSdYDdHaaxYd91t2oOERZ16CNTQhBA+NYj9qmLoS0Ijq7ehCCswQJfV0jBa2snwEvLd9vfv7juD4+lElHxhWWUQh9X8vfszzZ7FCLlBDESvx/+xnYx0tKX8EANBhpvaDLZvJpOQeHRri+gU7mlfmSvrvmj54+Bgy24uatiRgeAfgBT3eL9gHWeUBie8etufoMXNZhGQ3snWFgPDVNJmakXro//XwaVjIXU09nmABRlrk91QU4TWbiNrIlAtmi321Ed1y6u6Orvy96+Lq9sR73v/w8pgGLViy2WcOfffkYhjHEZ9ujh/nxCEp3j2SYTAJrYce2Mrs8MhDMfGb59fkpMojFxW21aXAWWJlljIU3QKkc65oKFFJ5ZVlGYOWou0E+/znfG2syaSzfA2DYC6SWZ/3anTMmIdtwO1Z3QNfZYK4xHZP7ZCGVyIwxHb+6zgKPfxM0FGp3ZCyf34QlVzGX7V3tPG9trK0uZH6SBlt545M5Rs2X/1/40Y9efTcPGoFO7m4hDCBWFxZln9+5leJ21tq6jV1Ev+qkvEZL3a81kGSuvo1V7Nxj2uzC4hw0eSXzIpaWUCKslQLpE3oeg35UdaEBpFTgfHgoFWzBAIpddmQrRyd2+9mJ/SNjHSextPIchbCe/hgE34nz0/LxZrVVlzAXFgJfsKa+H+Eup8Ta76/ZmhLpdt0An7OfJFbt2El0F6QnahsGo7Ye37emgxlpSGStZHy6FGafNbU0RjvWrqlVtJfCmehSZHrOUR5cDCzA1uYSaG7fi27u2YYQrUBX7VZ0wv2x5ACbVXjWiCgMdkCyurCT97vtpRFREE1btqJxi/nPQiWUrR0hRQLTOm7jGgBbzFMTClcX66u7CApAUlfNs6FAKNkB1y4CJE2AvIHAihrYCOynvaOb9yDkrI302EN3DGjaUs1TqS2Vvnv7hdhYt2s1go4SWDcgXVaoLi7KjVK0YGZFVgJ45k14Vqsp5Bam2aJPi2OOg925ZUMKb3ZT4hoWsB0hB/cfPYwjGOD1F8Z5D+4eLqvbuQZmZRLbOwf8fIEsdaAouEzcxz19i9wMhFpTorzPzEzH3uZOPL73DFcYJcztUtvun7Eebr26Xq4hbipzUA2A2bZNme3h2a+MjTGPhYzHfP7R+9Hf1x93X30zruGa3LpxExAoAQrHuUvjLpYsssj6m6diQPESYJa9GHeRVWQDmdJ+HO+V4gQAqUCBKwEJBCUumGd3h9I086yyia93OGoBKE/yqqsrML/VyK9jrIo2wN72/56ipdwUquwPAVhUVyD/+8lebfIrMNku0QIwXQ3za0yQMo7l7oqsy4S9nYNd1q0yWjQsGi4+Y3/SLtzLS1zfqScPEsxs2eC2KjhVBgeRDXQv/OAHL38FEu7XHsUuAmrzENNVfaBaaN9u6TAeP51koKdx5dpV/EItnecmsHgI6SUX05p0sri2VrdrsqWtWt1129Qf2R9wJ+bnn8fcwnQKsds1RZS1s32Ae5/n/nRjPfetbUUxG/MhjFZrkQz+iGmO2S2gPPfQvc0KwIfXZaUHoB4waeW4h0LpdqABt0LtJUxD/70JS4Fgmv+BhTo5KyK47lQwI1jGAu6JsZKzMxN6bEy7HUtY53Pcm9amgQwCesKSBV5uVeoy7O6s5iK1tnfhuuhu8Jwwh8PDs2jrGEJRUZydDRYea8bkr29sR1dvG5aqPxHdWM2+MR84cwM03uBl+pW+Mmpem2yiAutxfLSZLoD79ktzuA7VpqGjALiH9uQwecZ9b3NcVPi2niHmBVDvslLXFBrmBaExyNeKpbbjs81/njx6EKNDfXGMkBv4NGNW4M/uRRiFPYDPKsisPzHjEiDV2uqzGuSzJqO31y3Pk8jzNzAqbbAqA3e6IdYB2VnJHZBplPvstDrGrgwAXs0APEILEcit49VNjNEu63vG9XpgR1g1FNPj82VcWnRB3x2r6clHqYj3PnmAIqIQuLk1lSYcNbKuuEjIDALD3FTnM2mJy2ClDFmf0xR9sOLWtpbM1nzv/Q9yDV64bro/rmWNDKYAI0WxGWD50ByVtQrlLacAuN0vQ5KxHOX93IWwp4PgcQoAq8x7MI9tXJvtrABd5zUPA7KtoPGeDYzpxvoGX9ezf0YlY7Z5j2edlNvHuaNU3qbUQKi0xuLywBwEvXxKmZmr5WeTheQ5Kow1T+Bi7kxaNEmrHaPpRkO6orgcdTDanc3lWJqZjKlnD3kPOscrmQl6I+irGepw4Qffv/uuFs7tNw8RLWUTjbMY7OvMiS65P17bhHA0xuLSWu6lvvjibWREP8htTcuhWSh+BijTyhqJVViMco+NTOCiDPK7sv9lgOf8EouF9Ts+WY9Hjz+J2bln/K0CywSycc89AOv4pIprMVHVzShGF8OtT5prLr39CYu8qkE+gz5VeX7iBQ9oFN3cAtOOUcJzwORSRgQIMJECgica6esW6yuwvFXph3nEvltpFUaH8SXtHGTs5ezSGoTjdA86Oqwo9cRnS+pPsG5FmMMyILHD30xL74A2bwEca/zuNDr7RtM3teu1h7fUWuSGdSrWV0dvt+dqbCHUoP25KfFHWL462BsgBOjaL0JK6SE2lpRbvzI7/4D5sZq0KlaWDgAlFlMhqm1Oun50BME00AWT2kp3A7rMmvb0GE8xA7MGwd1F6Dxl+xxAKqWrc+/Lz1irFuCxIjpgL+ubG7nGgoigc1LyTAvZIOuKDFRUGmVv4+fzNAiPHz/KI/7cmrSWwCIrz3twrP5TyDI+IUhub8BUjmAKzTAJDEIRkMBkHexv4bbYW5J7QcG7cQnqYCxmi9oQ9xQw1RDbMs+1lAEIEs8eTMbx7hkAgXCbi1MNU202F8A6DBgan9VFawVc7J2Q1hE54FI5D/0AwsDYRDLP6aeP4sEXH7N2gCXGrrsXF7ulM2n7abIYgALXQuCz65cgaIDUREGPRdS1MSHQfBkNkVuK7iwZB6mXefGZhnrYaXNLtMDCdKdkS8AX4MD/G8BmbtdWNgDvUqafu9u1vGii2U6GAg4xBPZwtdjsgO9PjmxDaJhgDzYmGG3x2siELDM7PXrAk+B2MBpbAJJfLUx79vBB7Gws5Rb88vxMpv+PToyjU0XAGfxnzZwrZ8y4VOFHP3glq0A9dTrPMETJF1gsKaZHn5mkcX6GhYM1mMRkxuDgQC9WzTwIH5wJ44Gr9SG13lBzE5EyecTJRQqMPFsn342i9Viai5/c2dYFiHRj8bHy+KF2RdreWo25+Wfx5MkjLOd+BqEMEOY2E4N1b9vtTPPaC7YZO6+J47MaHkRLycPgEoFZCKT1GIELguUAMd1NsEHMRR5CIh2FDhrokpooMUyGboQA0dBYw30beDY7AtnfcS8tu23d3Z7CpAEcfB63ZA8F8rAcuxlZYmze/96O50gcozjjYffks/21aGt0p8ZaBIQTizc0PIILtQD4WQNykQqmhfd5LgGB7t6+tAZW6Jl1aRn10+cPsiKxgELYXdot17omF9EOVeXzJO1VYIqyOwq6A6enhUxA0w3Rki8vrQPmlbCOUq6JAPjo3r10dUzcamxuiKXVZeauHrCDkjYwYMbd1NIeGzs7UcWcuMYNjQAi7unVq1fi4YPPYhDLv7ulCyiD6gBgThJA7FuhhZN9GahbRXhXVpaz7Lm3z7Z7slHbBOxnADT7YmCRdcc8RcsdqGMsotW+ZYbldmE1Ls5MGoSl2Xs8f7m6saaiN+ouy4WEzfVXohkmd3CCoUBuLk+wkjA1z3FF19Pqu0tSaKgERIdgxzdjHCU5g74LetOTT3E5NhjLUYyM9udujdmghapyQP8YF1nyoM4o486tuxrZw5KXTV6Uf8sDtPxWm8qIFDbzfjJF4NTmxJ51ao6FBWWsZz3zCwgaB6xD7m00pGXXgBUFTd7rrob5DHl4MNfLQ4VxIaoxlGbpZl9Lg7foQjX3T81wDjC+eXAS893V3ZXu+NbWQnzyye+5PzI5NArAtaaM827+Y+wghT8VfvC912ASgARPb8DR6K4pqQuzS9kG3weQqjQ366+cx8hQf6a0GnW3UAtpTr9ZOiegFKE/uSUDFfJ8AZvF6r9JXwzIMadMoIPGCoKs+rqZNtrSlltf0rmeztYoooR2stoBOE4P9xAOiAuIy1okGzkFRWsBLU+9KlS1oCQNX+1ucH0pExMnRTRNVpZSW4ePXGszVduZ78ASLISy6Sh0vopr1ft302ptNoNPemSrsE3ur7tgMA02I5DwDFJQ2YYl1oe7m1C1jqiHSVg9atMdg0vtsCejy6XteYQeJTqwMAy2BZPpH+xDIbZTWbZAfjNatdrud9vY5eq1a5m34qIL1k3M0dz8Y6xQK0prKbQpxoKiVaRVKCNghMJLbbs6ulC6cuNaQaJ/cDQVwsIfFd8O1DZZ1QLaiNUDeBU4OyX19nbGJtbIZDSF3/qdNZTabbdD6T7U3e3v5uZu5vYSBRqKZ1BVwd8yarfHm1rKeRlXrxo1L7exMwDqVqEJcvPzNulpivHxYcDGrXMYFiBhs+A9ffpjwApQNBnPeFg2l704BjTsK9kYduF+Nv0YEI+Yefx5tDWZtWgXraOoLwDWhZvcU0veBVO4zrOeMfYtZBDXmflU6SqQI+M0FSmXhZTZkaGB6O/vYYnPsOqVsMVt5mIBdrQIsM0g42cwILcVcWMwPsaszEqtBDguo4l58Zg9GWhtumWnrNPR8SVAwtwrk7BgxCJO+D9T2yX+J+hGiXHv8Ny6Pf59HXd/i3Xkz7gxJ7iosC9AfWd/L7b3tnnvdtZC2cJ/3/of1t54j3Kim2Jeh9m1BlftOC4LMUvVUnHDCcqk8rG5eRBPH08mU+0ABLtgby3t9Qk8Qkt5R8u5h6E7WUg8f+MBgRtLt7MHJEJ15foVhN1qtAsEGtTtBvVqzqEyS6m4HnvuiViFCjPzWEistb0ftOplcleJ0jfjo+KzN6NIBhV5Zb09Pq4nWNk3sWjmZF1TujYXl1Bj/OxWhLi/pzv6uzujG3p6gTLv788hvIuwmk3uh7tyOI8Fm4LCzmDZoKq4GogCE1TF77WC3Sh1FyPpZpxtPDCKcWjqeBsuCxanozFau7k3FuUc0Dg530L4d2Eqp0zqcrz33i9ZsFUEyclyC1irCLaymAqt/qBUOqPT/C2LbXiXefZnF+Vcjq+zCtMi1NWxiAAToOC5pPYlXNvcAlyNVoN+WDlbzBtTcU34ONbG4C5Kj5J5eFIJIenubsuFPwMRnWsthT6yCuYulSXzWnEtmpmD0k/9W3ee3CLLcyuxVAK55dxmQQrsZi76bKbpq9xuT5aTh04RfsGJGcDCS71dXuckW9AxCgWqvqGWe/IcufYoAizE584dIeTKHRufzdwKf+e9/Od7Mm7AmPz69fYpE59C+nXWZvrJfMjnEvg7sXyjgz0xPtoSw0OsfY1ZhPvR2TAa9afXorI0GNfH3om+3luxsX0YswursSZ130NZDGkdobgYyGzjx+1+9ctfMo8N8Z0/+GG8884PY2L8TjTVt0UzrsX2ymLc++C3MfXw49hcfoY7MwtznEdmnkNZZ6PYsgtoVGP4dGMrcWGqYVX10dGFjCFndQ08Wx1rgNtZbIIRNMNuWmza25juV0szRhWXaAIDfP3qKHrXiExa+VvgvdWsk/EJ2bzzrQzCSgBAmYsB1AtkwWMAznMLVzXHMMLqzaVwU9ROWCalmXqf3bYAMCtYbacoo2F6ne6c36/l1X/+XPjut15+1zLdQ4TLyPba6hqXP4+3vnEnXn/jFta9O9qh2u7ZtjVZdWZ3Jib2sJRRXQdpRaOC7NHlUqzywbZmjXGzlBcDRlh0BDTbkQHHCoxFSWZlpsDwn1Yl28tBaWUa53zOR/ZrFYpUa7QXIbTdmpbTII3dfS9OPb5vB8twyAsBU/hkRCiNga4TBMEstLqaVhhJM2MRdKpAVrdZEVKubyNQo80NCLqs6smTp9BdaDjWRn/ThiSyCOMd7hAYLXcsngMqY2pq7WHeLpjD1fIzmacBtTnY9XhC/E8U0Gj16vJ69MPG3MsX8efsY4lFtQ5GwNze3s8T0tzqlDoKUEbQj6xFAYsEKXcnHj2dA7TbGTsCw/34v1RKS+yNn5g54CnTXT0Dsbi8mME6ldkOy/aF9DoK28zzKYSmxNoWo6+vG3djBQXgGVHEsdG+7Fxtn0yrJetgNFGo5Xkt1rMmpSfsruTOz/aW4Mo6o7zO9TXYkPEb8yfMJ8B6cI3dmJ1dzG29O3dupqsq6JwAjDap2S8dAgq8FbE2tdojCq1TyLlhvm0YrGw9evIYoa+Krfm56IN1eiSizZHx+uLofCE6Goejp+mlqK/q5bMF5qMvurpaYm19CcA7SplhubmLh//gnuJ+Hh/t5dr29w/xOwxJZU1W0eq+OU7LptuZw7YmjM5JbWyv7sT+9m4aVI8jDFzas6P1uDjegS3uIit2/9qJynMY6+kO3+tK2YLBF/Lrifi89/RoEzHivUewW9b49GAbeS3hxtpa8BhWg/Irc7yMIXjwdF01RgFG41d/dy4bRvfMRbJ8wbNiLX03x6Smrhp58WSvhtiUlfv8tbKaI34XuL4dKQceMWALQd2mr493/BrgK0UjG6MeHuyGZdbdXc3xJ3/0B/HynQmoXfAq4Ap4IKrH3nUjSP1MeCd0zmSXSL98DUo2M/skHjz8NB4++hTBewjNmYvDvTWsPVbj3OPp9vCRUGImr9ITwLHWdptqbqzN9vANDLwWvQMSlJLcttKvVkGNatu0tBrlrq3oYlG7opqvtRXdAEIXfn5PNEA1ayvqooJJuDiz+nIGQZ5m8Sd5UDMjYR+FLSbRkuRdlKsYHS090dnSF011bbG9vheLz5cZ70Xs7RyiHDfiyvjVFPDEZYChbBm1eDU5eVo7A5hSeffxtZKW15ofYfq2/qaUz2i3aa9+xkQVMzHdtTEpC0jFGlcnzXXxkLavFFhQLVtWv5dp7ZXOAB/ouT5vBawAxnWOFdFdsKLSFF+ZhPeVLmrlLahaXllKcM4YCL9X4Ryz/6T+Ana+cBc9LcxntJW9/Q5qi9XllH2sj0xK/99tyxoWy1oNsy1tYqMRcIuuEmGVYfkMAon//Fn3SKaiP50xHQwIl8t/MgQZU2bgcr2vy899Ga9xzBoWraeui8aEb/mKUhSO48qN0djhOa++eD3e/iZWueNnKPVPorP2NNpjII6WmNettnhx7NsIfHNMzyzHMgzOZLsTAFJLa05OKg8oZXVpQ4sy3gMLGOR9uN+r+/F0ZiPWtkwHKMXgQCu60hkduDX1lW1xXqqL4x2Y5R5fd3Ed/Z7X2sJBrC4sxuYK4Li5HjsZTNyII1wIT0+71JjxVbZkbNBOZybGHR6Vd9H2YT37e8cYtGO+ngIusNXzesaMhl82wOIN/jYDflZiyxRhLfUd0dzWF32DV7L7vOBuT5A69OmQuV/Z2IyllTl09ik6+xnuIUyy1vYHl8hMuT+pDE559V/h7TevvSuKWy4+0NcTd+/cilYQ0+y8GqyGC+IWUNVXhR+VsgQEyuwuo/AKpJVxfi+aSb2tnd9jMu23UNrbRCl2sFY7uaNhG3fLpy9BslxkvTXZq6uO8FVcgu5YxxpZCT8DowALQsXfK1Io3Irib+iOwRoDle4iXCLYWiX3yy2YMsjEO3CBYBrI6tHhQVL13Z11fDjGcLGFoBk1ZxHwy7aZuCMs6Om5TKgpDvdP4vPPP83UaA839kg9g4wVjMktWZvVGAg1R8GEoQYARyq3sTaHcpwyP5bn9sTTh5/EYP9oeE6omZKWQBcyvwHBZMEM7Lon7jkXFsR5QE5//wiuACwGoGGqE4BU+sUFW+a3wEqKMISrKHgtFmc13QYV0qMQLP4ZGBxMN6O+qQPBqYynk0/jlVdfZfyXSTXxLFNpPR9iFQA5PjqIOu5jrwtZ3PraFiBeiLFx+1VWxfTUc67H+xt5BoDNLE7d1EzqAUxsEONBwjZYPT7FqoZd1seg9Xup9AZKzdPwaLu5uUUA5CxelEkAWrYikJnqElkYZ7TMyk0b7TY1tcbU86fMSw2sroW5EhyYh+V55PMojnamuddONMImVOCamrZ4+7W7MTKIPJxN8d4ShgXXsjACs2zAfz+LTthSFUxqZn4GmTmPRsZssyNZ6gGM5t49K3+bY/TKLdwnu0hhHDv6mfe+ODiBK8IQbXCsU32BNkHwmWPc5AoUnut5ipfZnycXyBJMs6DBOMdl83VaYB4KsG9Amp/txXLk9349rYnDsxruAfheeCYsQAMTPDorxD6uwR7Gy1PFN5mbdVzNDb6urG8DWvaQLZ8uvonseEzDFmxyeXUj5hdWeM61WFw0znHAiznjWu3tvRjBFzEWKo96FzHMfHt+jvGdjEPAIvzqv8Jbrwy/axenibHRuA5FNFtNKm3LLttsWUCSe7H8zqQOT3AuABxao4oKA0G+TDcGRGAERkobsJpuAZntZsWcx50ZDJRuurVm/riNSnfWQVb7TAIcx1CsS4TFXQetkXvjhnsMimp0TGMWVKxMtMTanIgyRSwBIPhudVAwBNuEIbeTBIi6Gnxv06wri1wTK4r1tfqOd3EZPr+PqwR62wcgg2L1uCL8Ff3CknIv7luHT94CEkt/9YVz4pgDd1x0nwRB9/k7OwYAiSaYwybKsQkDw2WqbIrlxbVobwIIWJgz5qAa3/TkDNeG58kcAMYrAykBqvWguX0l3OLt6OrO+EQdKKEwelLX9OQk4/BAmGK8+MprjJ353FuBhuteBNZ+LXa2DlCwUYTyjHUwWak65uc34+bNFxFO4yGmx1/kvrvZf6srCznflZfHMMDn4eHEz6ft62lz4zqe30Izu41XJP3fgmK3dcDmampzW68EEOQhMbgTbtnt7Vk5aQ+OK4AbwAdIyMayeQtKY89QZWni6lgGqZ1LY2F2UzK4ZuKSWY1XrozzXI2AxHOYbBNyaQ0Kb+f/llfdvivFQHchro93oJQVMbt8GFNzpbjz6jfjyrUb0T9wBlNcicNNXIzdWp5lCNYJEh67TdwZrZ3tMQeg7+ysRld7A+7HQWzilv38J+/F9RuvxuD4IOsQMLM1QM7eDHvZY2SE53Lnyh4VTbBrU9VlvNnbMutlPHS6Hd2xcKoN4O2Jju7B6O4bjt6BkexbMjA8mrVE7pqM8P3g0ChrNg6wXokx/j48jLvU1xf9gx5eNQJYj8bVaxMxMXEtxieuZz/X0fFrceXqLZTb72/EyOh1XIeruLIT0TcwFl3cr7N7IHph/mbATly7Hi+/8lLcfPEG4y1mQHVsBOArQRAA8EFcXNma7qv/NGK+kuW9enfiXQMeBgs///whyoYP1mRNQxvCyMKgXPamtDjFSLoCbRBMOpmUEA02yUg6numhuePge2tyH9m9bbdK7bbT0toBYuvvecqQcIAviDAfIEAHJ0exDYisbW3kVtny+mqZluMjGTXXy+L/yrQUSiSV1ncy9qGLol9oirQHzQgu6DZKEFg7x+S2qI07BDxcAq6R52JU20+QsXAFuxedSPNhMloziAJK/tXODePt6+lFwQAnuQ9j9mVGoczkoLSJC9bPfZh8fFQzGc2i29g9jZbmzjjZX4rWbvtnME91MN/NQwBNS1zAukGlUbhD8yFQug2UsFBTF4Mjo4CPWaUm9lwmKM09n0ZxEGjmsL27B5Db5dpr/NyaVnp7d5FHr4YRwnoAOD7GtZr4rGdPDPCzyWfWAphUxVzACu2cXDCHANA1yacDl9KzS1VS+1J2dTRlkpjJQWZveppbZ88AitKfc7+yvJxzpIsgw5IJCUI3btxIkJDl6CIIEjgLAJb9IE8Q6kGUH1D+CiRksysra7m+1o9MXJlAsYsJKl2d5lQI8JVp/UwdvwAkmoun0VhnTKbAY7XF5PxqrOEavfHmd2HDldHRuBed7WextvE4SrBaVjwOFnZic+5pFCt5nsZWFCR4ps9xHSqitbUYH33+LDoGJ+LKxAuxtaoh24rjgxNAbDe++PJJzE9PxXFpFQa3HkWe26ZHiFfuutTC7BCnZBWHCchHGEdY6znfn++jmLu5Y7a+tYhbsYLMHWRWceloC+O5C2Mw9rMeG1u4JDB7g9le4/T8BPfUQ4h3Y31jltc84AVww4A8psGyBnNJrMHwXnX1hWgD+Dq7W6K7F9YHgK/a+Jl5NcfHAi47qR1yjccPP4NxNsQQAGXdj0qmUf/6n0BRePONW+/OQwHt3ru9qW/ZFG1tQ3Ht5iuZNWiBU0WVFYagPoBhQxnenDEDb54ughYed8CCLP13KbTupgHBVCh+yMaaKHctimCSjN2rGzraoh7r1GCOPZatUsE19gAddF/cLSHb2O1graRR2/j3HupqmbM+srn6Zn9mezHumRF7xqX7YmTeXoUe33/BK7Mx4yhz1AvQwsxSY5FhsHwG0MGi1+F/W0ykb++evJbPtvb1NfX4d8O5JWUw1ki+n3f7rLS7GR5r2J6H89SlQuzu2kAF6ngUWK2OWFicit7+Pqw1Cwq9NSNTYHNHwUpKBexgx5O2amLH4N1lAWsCsjNnBq1UDoXEk8TNJjROo/WqBNB2t5ZQpsZkaqZQmyegi2CbPeflElSyKEz7YL2ARWICuj0adIs21lVM1uv8KFaXVzL2ZMxF18PAdF9ve8arJiensUpDMQd9tXS+f2A4wcEsQndY9lkPk4dMxkKsslGuW61mC+oqlfD9zRFYWlwHJLeTqZihm6XQzKe9HDY3tnl2WAV/dxtYQJudm+F9WGasnzsk7uTY/+H0GFemiudlLXd2DwCukRgYGYvPHzxgnrbjjVdfAtz34qJ6O4YmGuJseyoWn34IC55mvJ9ExenTqOIapxWrUXlejHufzCGHtfHSmzewvLeiraUbgC/Xkbj9bfBzdAxrDXi3dLTD0toxkDBSQRc50IilXPCfLluzreNau8rFfzC6Rpk5rEMD6iZAV2cPa9CVLpw7f+742XTHjma6cy1trHG9adbGGAAgZNJsW7vEdcFi2nFlG2C4tlK0rN50AAPIVsoWYNIGua1W3ucZDQ/Y6sCcmda27rxPJVZ0H+M2PfUIVtMJywH00/UwFiFrt4ajHIsrvPLq2Ltz83O8oRAetmpd/42bt2AB+L5V9fkgWtxjbmraqw8jda+4LGe42VlHd8NgV26bSFH44s6FqaH6Z1UG5BwAoMJU5iu/Rxn8nKdLu6thdZvZaLY5N1PNwirr3dvyGLR2JrwtKTA3BamPYwur4UvQ0I054LWHYNvsw8CafSbKD4uCYLHzZSwBZT8+MrJcKkelTzxNCUvIeN1asxFslkTbGJX3iIUDg6Pc4wTBcIfhDECxHbxBp/KhOPVNxWRK9hu0m9AZlsP5qqlujeW1BXzq8gHLJgNJx4212Fno6PSMdQHQcLd0ZfYPRfEqlNPUdpQfduUA3CkwEclCLTP8DBS2MEcl6KInV2XgkbGfYRnd03curQNx3RqaOjJQ2oTFEBAMhpq8ZUDQzlK6PZX41XZXNuXYtHrnUXo/PNCD8q7Fl/fuAxIDsbi0kQExqbaJPKaNu+z2kFSYZ+ctejuPl196Ka2QLeiUC8Hz8Bg/Gvny9HSDosNDg8yhCXd8Hhd0cxM2hWJYqn1l/EoyksdPHgNIfSgY8w2gKrRrAJtNe84Pt6IFP7oX18yU9/GJm9E9cD3+8//iv8T1KcVVXIbm9v44q2yJ/pGWaOqpjJ7x2njt26Px1ne64413inH7ZkM0w4BqTqvid7/6KfO3HS+/MML6ovgAkCeGK7vnxhqMPfDfOeuhgbHORxbm1zpYWT1um2X2fME9rmYVYbmXxi6qEjhNfJMJyRi12tXG+pgbzE0melVJ7fleoCmYkoDt9efzIwwbiivD1dtVb1IQ+aR9J4wVYlejtr4qjZNNi1pam2BGLcxzM+vehutj6oExxEIUGxlrY2004frOPH+KrFfj3sgMddwYvMAAo9OdTibx0ivj75a2LWe2YKsYQ4O9oHwnbkI9iNWVC2z8wSh+ftC03KLVY+Y9GAmvZ8G8GMLARc2g0wLI3NXOrE33GybMmzrh2YEZAYWPJDg5SY4N3EKpESis7J5M4QQahVKbjGUSiDn1DTAO02ZlG6KsD1+B+2McxJ6bBlSlqSZSHaIYtoXTndAVMrApKOVzBAqPZdMKVjIRnvbkVpf+vm33jAFomS0qU1F7cBfcjnXsKq07D+fWfbBqy0szUVVXAQUf4jmqEfZVxoSVA92rKlpxMapjbupL/L5r+L64WQjABSxFIPU+mZ+CAlkMp4tgnMe+DB4V53aW9zNZZmlpKewp6YEt9TAmg37Hp/tQ1G0YgBmhEZtQZHelerr7cu7MPfGwY4N+NpJxO5GHAgRKXJuxwDisPoyzo5id8VzTJixpfx6mo0s5PjwU+4Lx1hY+71g8ePQsevpHkmm1NDfiZuzBNABSnsUg9vPZ+djdP4Tyv+mDJCCZPu6OiMcqlnYBcyhWPe7DtesTGby1B0SphKu5tgHAnPCxQnbdtnv7Z198nodCuwWpiVEOZSsGv9eXZqOtQWVz10VXZoV5Y2xQ8H/8j/9hPH48hyy/Ep3970Sx+5XovXkjmkc7owYqHrUmNW2j1Icx0N8Q41cb4oUXmmN/eyaeck/MEECzG61NukMl1rEUjbg3deerUVOajoPVh7G38GVc7j6PjemPY2ny97E8+3FsLN1jKhdQ8GVEfYXrrDMP2/m78xMAtPScNXoQGyv3Y2/jXhzuTcZRyVaKj2J/50nsbT2KEq+D7adxtPu0/LU0CdN8Gju4Tbvc72h/FhuzhHGzm9pCnB6s4P7sZPbvMe7NofVDMDNjZYfIv4Fvg/YWiV2ce27KcTZpqqu6iO31xdStFli9DFSD5VqlUUdzrKUpvPzijXc3VtfjCErfyMJ5gpOZhO5MeMS9JdrW3ZsSqhV0q0SLYZcpj2XzWDkPM2nybMVaKxcbUG7wyCBhtQe9erhIEeWyj6AUHQUFuVVUNBeoRLRZZLQ2UVoXRtC0a5GugxZP+q+Qm/Ng9eIu1NqGn3UAmfX3WbgFfbbDjlbW4Kljkw1U2a6Me5zx4D7wMTzsGF+vvBtSg9i5YwOy23WJMduP0doOae/iyiz0ejJ3GFrb+gBFz6aE8jJOBp3vU6vnZ59xvWMEchjAwXXY38La7PF9gfnriwrmdQ6qOzR2i7tF7LFo5twlkwDIDFiewSQOsY4qjUlR5jV8/PGHMXF1NBfMBKNZg35aZeagExAxU/ay8gRKWQpT4+0TcFSypNr4izslMq1DwNQ5achUaNvLc0Es+mqW/ZuDsbtdTi+3Qaxxl9HREZ4T9nJkcNddod185sGR4fj88/vR1NaVZ7HITPI8TBTcOJXrtoz7sQLd/+a3vpWKq1umcfBsl9XVlWAJcCd2AZiGuHHDtvesNTJmktksAON9y4DWlWP2nFADl/bEFAUFCXdN7EUy8/RhVF3ALlhba3DsEbG0NJ+n37tT9KtffBTL6wcxxH2OmONC/WBU1w/HMf7vwa4VmwarhuPgsi3Oq5ujBRo/MXEdBjIRlwfLUUKR1+YexN4aMnC5HqXlB7Ey+VEcrU9H9flmNBX2YQ+l6G2NGOutj5H+phjma3vjeTTVneCmHkZtbEfhfI337kRrdSk6i/vR13gSg20XfK4iulouo6uRV/NFdDVdRg+P2dN8Ht1Np9Hd7Kv8fU/LOe/3+/PoqD+Olup9rrmXr4YCDKxqNeoql5Gv5ShWrPH9StRU7PBc9TE59TT+6i//WTx+8GU84DU1+SybUB9tr8SzJ/dxPWqiCd0xlmfgUoZpyr47ZBqRwgsTI+/Co2MUAepob05BtTz3cO8wNqG38zNT0M0VFoZJQsBOTqXfFs6Udx6kuVJ7FboR39celC1WAnb0osS6B/i4BV0UlbAeUSuiV+7jmygEpQIosgYeF0EKJxBI1cxoVFEVvmQzfP06EasRBqGSGoDzqyEJ38uFuC7cACCytZoBT/1gKyoboO7mxls5aXXjZfqTlXmYkNkKVQBfgWt7YEsl77dD9BbouzA3zYSbQYeP2dmPUuGSIKx5TqaBHv5mQ9zjg83o70UIa+wozWdZgDosZLFokVBNbG89xycc5hmqmOO9vE5DPc8BhT05NPGGr1hz/cHdbN7az5xc5riNiRiQnZx6nHOwvLAM47Mc205FTekueaKT28SmmacrAeqa0XrM5Ojm1NuDg3k72N9lrcrZmSqiArGIYhlbauTZZ54vxdj4NXzUFkDH3YYijMJ2fczTeSE++uxxdOBP3751M9fIfBCZhMk3xqtm5xZibm4lfvjDPwxPhLNDku6EQGMjFxsQLS2th7s3166PY7msp6iGqazz3HvMqU2FjsNKVAO0JYCLpYch2Dqv3O1peWUFOTRRbSMTlaxy3MWSdnY1x8LiDGOpB+heAECP4oOPfsd9N2N04hriUQ3AnuLu7GGhN6K9uSMa2gajYKFZdTtz3888dKaM9Pf0xZVRc2VeSDbV09oc/RijscHh6B8ch6kNYJBM+OpijQ3Il3uX2gnbylxZcqWyCNusY95qMRiFM2SUea8CKCv4Xvk1Q9IO35cI4uUpFvyUrzDz4OV5uRfHMJkzDBrukMfqFfhMNTJSzbWNALLqgAG/qziLRlyfRgxPsXAeRWSnznQBXH1L+RsaOmJ1fT+eTc7Fp59+Gu//9qexuDCdad7DGIVmgNiCuFxH7uHWtkmSp9aYXL/W/m6//gtMwYIkxstC2OrK08XdstyL1ZVFrNg0wnAIy7BibyFWF5djHWskeByVNpP+Wd9eW1OBMqKIBhEbGvGRPPSjNSwSas7U7HLWoy3fqlHUuLBnASwBdPfcBX16fTfpvAG0r89m4A9MCa4B30mH/GpCztcvt2bR3fyXvrCRcKQrAy8ossxFSyfoyGTMOjS+4fkDtbCNPGOAiYVs4e6gYqIrLsz0kydxjIAXGb8Bu3Ob6J6z0AyVS+cBvp6+vcaED0ORa2AkJqzY+KWpCTBEQOwLegm1c4fAasjauovY2caHR5iqYSCHh9sIWJHx6eLgMmBpB4btj8G4cFmKvOLyKB5PPmCOgrVYiJvXrzG//K3YhR8tk1DgoIbVp1E6lJVB85k/z6WwnBnxwkVp5F57yVLsl2DwUjfh+ex09PX34QqsZxPgjq7+aOupiu3VDZ55CAVfZ75PY2PzOD745Gla9asTY4AYgArQ6wrpmth3496DR1j/hfjhj/5Qw5Tui1XFspS9HU8Y24ql5W0UbSQGBnBbG8r5D+sbq7zWAXVzZyznbmUd8fVZI2tTTC92XQ2Am7tyAK2eGO+L7m7ADJksF1QFz+SBNHMxPH4lugfqWZud+PSDz1nbGljCKM+vm1mH2+fWPXOGUttn5OSsGh2EXrNOlYDoaW1r7PO+nWMsaxWgC8AcM54zgPCM7y8AhJOKGl5Ffm6I00JjnFR28GqL04oWnNmmODzDrQF8oqab97XGaWVrXFR3xklVWxwX2vi+h/t14qHylc+eFXhVYlSqAO/q7ris6Yrzqo58+bdTrn102cyrJQ7OWcuLxtg/q4dJ2oWtGDsHBr6rcNWrYavVuJHmZGg0m6K773aMTLwUYxMT8dprd6O3uzM2MAL7MLz27lZ0FMOJe310bFvDzUxVPzs5TD0rvHSn991apH362fOYfr4CFVmOnfWT6BnojhqU3d0DLbIIb2dkqZ5+i4qnf2758fr6UkxPP8sgyNz8c5B7IfZB9jMTa/DpL0xauvSkpBMAorKcwcnL/WTBw8BaUfAotmbA1FJzcxf0+e0UbPBRQbKll25LRsTTXYGJJBvRoMskLlLoTU8Fenk8Ky8BIl0Y1Ib/43vjJ0IJk8c3yWIAGd/hfn+Gbrigwg/Uxz/4//5XKCmK3tQSPbgTtdxbdDU7zwQir2O595P7H2H9sUp2eeaa+3trPIeZlDUwqyaUyIDbPABjvkFjRvK1sm6VZhAShV3fWOPal3w1ONkW3T09CRoGfo1SW6pvKy3Lh3t6PJLeVmY9GaSzz6eJb2bP2ZDV7siecdnC/NoPxP6RHkZsUpnt5KT1QomenoVhpoBbkyOL84Sunp72mHs+E0NDI9D41XQ5V9b34vGzxWR9d+++mDtVyoKBTeNGxn0++PDjmJ5ZjL/+x3+SACFzEiTss+DEb2L919ZKmfDlMxiNd94tnbcfhW6H62OMxfiQW+x2xmpvAzT4z92Z7Z1Nxm7F5sPo4vf3P8PtQOltR+/xBYe4Iu99+Fm8/PJrKEczxns+Pvvso2hv7YzhwR7m7yl+PIhyPBH7572xe9CIgWzE2+yIQkNfnKOcJ7LemrJSH160oKi9KPtInOKenFQNxEH0xhFfjwv9cV47GMdVPXGistd2x2Ghk9938n1fnNb0xgEKf1zbFaf1vXFa5H11rFkRVloYjJMaPlvdx9d+Ps/v+P7I9/PKrzW8F5fVr8eAzbH3KA7ERXEQIOuPC1yoy/qhqKwfi0LjWFQ1XcmvFQ2jUVkcRQ5Gsbs8A8bKvdrm1mKeeTIweC1uvHAniyqV31M8BPvTXhzhlh+gB+g8Yo+Rwry89urEu81Ye5XRGgktrScTFxnE8WkdC1iZil2RJdbmjkdWmBmc29lcYwE9Q3MX1bKPhPp4Fp51ubW5EjPTT+P59KOYX3wGG5nNzk3mEOj/eqbDkTsLDFCF88xHLW8t1LiO8RiRbcQq2CG4UOXWa1nhPEDFpz2/kOqW3QtjC5nv4PcIasY+BBXYiKXH/JAKlADBExg/TpDQZsEEtILodQp5djfmdxbSTD6y2eqn0Qagmap77eqt3MJyd8OItoJv78eDkge9Pg17RNbW80KQZWGXWHCbznqM4DlzeYFoSa3tZi2da8SPtqzXngn19dXZ8GV7R5fDYh5PRu9kTMZM7GngIby7zPlBguXOwUbcunk9zPeoKJxlerwtAo9ZaIPKA8ODUWLM5V0a8yNqGV93jt3tYZOcbFIigNo5bNUSceiR9SpTM88RoNvZ7VtXzSQs2+dtMLZHT+fD4/9ff+21tNoGHT3L06C1KdsffPQJlHY+fvSjH+WuhFu25rQ4x/ulUszOT8XCwiYA0RftnRgKmISBW89b8QDnra3NdAmsCrbYSgA1tmFau+jhuli56NGPH3/wcTx5+CAmn0zF82dz8dJLt+ME1+jK1SGM1nw8vL8cY2OjyFHE/sZWzDyejt//6sfxF3/2X8TDzx/G6lwNsjwQa7MnsTqDVd08TICyLweihIFETvJEuTquW4yqGtajthnrX4PFr2NKcReR1wuY93nBMm/+xjwfXVblOTC6MXZtrzBvCOC+4DNnJsoUeC7WjT9yL36GlfAG3seawBp9WZKfvy/UwkJ5GT/jlVuuX31v5qdjZIYDLfJAC9gOP8Nw/J0Hdp9d1sQS87q0sYgL7jGApyk/efYn7My6IbuJtWikq+0Yh97wXy0yV1NrXRXuxgs3Jt7dXLPPZHU0YvFaOxuio83zDttZQOvYq8K2c8wEgs2F8XfLuQb6L0fJJHZ3trOlu70DPbVqG8timffe1lrs8trcWMrzERdxWZ49eRAzU0/wq5/Hyupz3rfI+xdhH7Oxsvg8Stv2iLTE2Bp53AJov0rnyVPZjg4AUXgMTJrb4U6AQAYfQ2kBA3dZmLDLc5mHOy5YVCbMNmaWpOvGuDWoUP93Ox2AoMG1dFt4v0lSVSjPw3tfxNb6SjQ31sWjR0/j9u2XUaKuFCLTz8vFbriKRyVcrhWYxUkeFOy5jidY7IO9/WjBlzYYW1fXkrEeYxmWnp+dlTsrW4WnT28HZhNdzngOy65t4OpnPVDFmIsMaRtBf47wG1949PRp3Lx1I/3YxmZcRZiEeSimmpvr397VlSXGpYMjwN4+GW0ZS7BE3cQmU7LLB7GU6zHm5mZjqG8gYynyo5qq1ujqwGoDFLLGBoRqY+cwHjyZy94P3/7Ot7Kp0PkZ7g3umO7lIev2+w8/idnZlXj7G9/AJbmCwpsNW0R+PB9iM1Y3lmNhaSt6evuio70eAGY+mR97LGRPCa5lMlU5cFlfjlOwRmaISu6YQJ7JWElV/PpXv8lS9xdvXU+Xy7yRF25g7WFWE1duxOb6EcZqL0YAzGpc2WXcoGMYXrGKOXFHBoAf7BjBMUD2z2ujgf/2d2wRoOtcTtm/NJGPZ7SzuOCoW1OR+3EyTf4n+zQpAbbk8ZOyZy2wJ8ebQWzqvkWHwfeVbjXn96f8zd97D1+A0xkMiu/N67FQMfLlIcCOofx9RQZpvQ6gz+/9nW6g9zrPRLksQGeeMOjGI3idY0AammuQJ+uvcP8xGrqFzDif4b1coZzGgE7VAMyN9muRobv7xj2An8Ltl26/u7WOoiNYq0bH8dlasd7n+CVxUQJlPODDnvzQ364hbgK9tsrNPWMUBb3KLrxFwQPUr3IhoaAeuXdultjRQS6Iqd9HTPIxzMMA6ObqYqzMTcf85KOYefoglnBV1pcAjdX52FgBQBae4R9PohgL3Ktcw2APC3164wcmPrnv24A1lj43uuPCGHxo5IixgMImd4HcVleqCB6jZ5GQL2YFpeKiMiCAyOCrZdHmhlQBHmZwLuE6ufAXLOry0lICxPiV64CEhUAulFtEWB0z4w7Wcsuyu38kUb4GxD+E+ldW6/oArgi8wGUMx5OwTPQSKMxn8OzK84v9QJcZW008xjK2tLVkcxDjOecn1rJUwsbm4tmzqWht74vVrbO4jXKYIOYhwRaVyQYt27dr0Skm0YQzDxWyLZ59OFtbO3LHQuts9EUQNnvVdOrnz6djqKcfFvBl7pkfH9XGlfHu2NnbSGZ1AANcWt2O6dly7OCtN9/I4KLGweQ53Y3llbV4+mw6NjatZB2ON157xWlOoBPIDRg+h0k8n1nJdOHW1lquMZjzqwu3tFyuEF1cWo7r16/nmkkEbRPnborp/DJWjwU0rf9nP/1Z5k9877vvxEBfa6wtTwOaJ+lvg/NQaZ4XwDjnIiPXbubntzbs91GIY3el1qcwagdxZ+LVePDxVHz4/hfQ9IhiN26tM7Rv3gnshfXK7WIU/HD/EFdFKo7sMMeCiABhx2zX0cQwA8jmnhi78qtJeepKufmt7FP3yyxiv9fFRR55TuXSALxFZrqDuvp6hflyPPk332eAX+eL2RCo+LsI6rW8jv8neNlLw8C0NTunx4wRATOb0vEYnJQ1eIiVcS+PhfRMHA+68lDky4odrr+AAV2MwsuvvPBuniYOaBweV8AKjqBw0yjIalpUo+FmEFbVIOyV+4zoKDy9yt4IeQAJL5HenQnrFTwgx4aaJvr4fbk1XDEai/weFKvFitvlykYfNaIUD2EBlyW3NnxdnJ0BPB7H5vLzPAB4fWku5p8/iYWZh1iaOZRsg8XAdwJpCxWgJS+DpdJQj7wz18MOSz5o+bwHlpvJK/dScJw1PJdZalXZ4XtpGcazu5/t0j0n1M7MDXU1gNRiPIJJ2AHb7SB3I2bwtd965zvMBeCDYlj3ASIgIEco0RpWeAOaP5YKYcLMEW7XBp+vr8e3Bbka6ltQIPx7KHZcWp6/kzEDWYmunK3TBalPPvsydhjPq1B6E5b8z7TylbUFXDfTeWtifOKFuPvSHYB3C0uiIJR3nARxS+gtcstmqIzvJz/9Rbz55jcZzym+fRtzgoXhPVa1NtQ3JnObW5hLUD9hzO449cCIOtvcdVgFgOuRg71Y1ZjsnwCYCzE6MpyNY427yIQ89GhqejLWYDulfdwZmN/b73wD5gkz43puLVsDsrK2DBAtRF//YPTiTtm9mslgLMeAjCCxFzPP5+I1nt21m5ldgDmWzw5xN01QUg6mpmdwNz6L115+Mf6N/+GfxthIV/R3dcfy/Epsb9lzw0OoL2AkzenybMOoRseHE9Q3dnl+rndeOIyL04MY6O9HsVtifRs2ydrcfftWtA9idZurYCML0PXZOEmmZ8FYbRyXTmNrxZ4mZunWZkp8uTt2OXaWCUh8NZbGt9B/1AbZumQerOLFl8ClwNBgEC5DV8OiRBgvrwIGzXNs/OqhUX61+XClX1Hmgm6IMux7kBV3riyb8IDoelwcd1lMcvS0vTpcHc8PqYVxF2He1mDVIR9F3F+bENfx3tRffg+8sAY8F3Ozf1CI1ua+6Gq7FvU1Y1F49aXxd/VZD0Ht/X3oGT6haHeMe7G2uQ3qGmyshwLu43t6KrPswI47gpfnYJh4ZG65deh2w3Z7k0kDrTJlDCAwA9DIqZWdHmZTj1Lb5dpS8RqohydLKYhSIc/8sDOxW0g6hlJ2Yx9rK7gjM1Mx++ReTD36ItnHAuCxiXXdWl9Mt+cMqy9y276+qtqtP3PqKwAr08FlC+XUcOMSNulobGjOIhvTWveh0lsrG7G8CECtrcQBz/vTH/95fPTBb6OtrRXfvBhzWDh7PdjPwaClwCiU26PShrZ7Fnp18l7dGU0ZgngMgps5aW6DOzVb2zbtRZgqBIntbHtnl+PDg43Y39pLir24vh6//PWHcfPGi7gjhXT7NBarrM3iynZ45P/4SH+89urrzD/Ch4UWeLOfA+9zS9UDlpHJdF/+0Z/9s3jjrW9mbwlrP44BWWMYe7uH0ddrmznYCHPnYccjAyMo1QXjXAbI8V0BpyLzaSPXvQPWmefex4q/8403cK26UmnsKeKuyedf3GMe7E/KnHf2xa07t6O3E0BkTSpxWw1Arm/uBDrLWjRlwldPXzkmoZwZF9nbPYoH95/GwGAPCm5TWpsTGbs6xeAUY21pnmss5Unqn3/8ML71zTvx1//4lRT8Xp5lZGwwVgHiuYV55FGjUR9NdVXRwNybtdg/OJTzrTFob2pHaQ9jdv4J7s9I3Lz+nehoGcNNXkC554HS7Whqa8jKUXdX6ptry8p+BotFWWWUVU08v9EAni8VWKFDxqQydisXpCtxtZBI7m8fS8AD8DPT8hL3QMC+5POXsOWLS1wAXYxj2HepzLrNBL4EvC9O7duCu4Nb4Za0a2Z5uwysQmbA+p3icp0Aoro5UCBcG4ArXR8ZpszhIg18IDMed5m5EMe2ieDarBvIyfsMJQCix4KJvVsBiTt3rr1bwmrtQfO2N5ais6UYA73NUWzBj+m2Ca1soQ3Fr4kzFnNXlyGpUkXss3hWkNlGS1quoO9sr6MYPoRbTcwBU2DbOxNmtPiCRLHIotVXp5/bUG+ee1NmELY0gn6gmrkSxkis3zBZSjdCSoTahS3KSyYJra/F+spSzM9OxdTjLwGOT+PZo8/j+eT9BI/1xek4PdzBQhjOka3YdwHqi3tcny3MoViARw1+eXN7Y3QhCArAzOwcSqCLtI/FnGYyj2FXBxk193wSW9e/8dY7aX3tgG1kHqlBAXZif2+bBXGnoisZi8Bk/0bb6tsH06Qwm8XuQ3v38P3dEi02dPJ8xTgq7WAl8TuxNDaw/ezzx4AAlL6zA9QHZLDEi7CeNSh/a2snc1kZHVjJrrZ+WM+TFLaG+i7etwsdNhW7NUHqEiX+8x//PCau3Y5bt1/ic14f1w+3Y2Z6Ia5dvYECotgA3czUVFy5MoFU1cYioODuSwe+rOm60vSN7VLUGFQGyF559Vb0DnieigFjD8zZiHtfPmXtMBJRjGu37sZLL92NtpaGZHK5EcRfjFt4Rojb3R3tLYBBJ4JZrhTe3PCIfhjJ1HS6fteuvYAfbTp+c7bWM8FvevphWI7+wUefxePpuWQ7b7x1G/lAKaXOsNnhsRvR1NoNYKEIPFuxsZa5Nw3+DLYJmPS0haecdXYg372NsXOwxBrNxN7hQuxWPIn94oM4XfggFr/8ND79fCpWpktRe1qLfJdw42ClAEGeCF5zEdvIGJwkldLA4PGxCXHloy6NnXjY8+nBJsBt4d8ejNXMyJ044nWKi3++j6tlNTJs9uKAn210a04EgGO+RXUFUq/PxS1UJyEFysE9IRSAkZnH1vbUwGx1I40fec6H/S3NIgaKMLg6aRV8DHmFcZ+BE7oh/jZ7ffJeyxGsJapD71ph/fXKLmP/1c/+SVT87b/1x5dLoO4yryb8/FvXxrn9WZyCkk2N0BUEpq7QjLxVAg7bKIWnRGuhzvFx9HlUaHASSmOJdtm4mi2iKwBzEMERVisOBYCs3sQX9nfVBYbO10zn5voWJLnQJwhMJYvuLoTdty1UsVjIugu33PhITpYCYBDRn72X/hwAmRTPVFMZg1WQuh4eJuMRgvrb9vNrtCIVgfflvcwlOMB9eHz/WfRjIX/3yx/H3/uv/h8o/hYC1RNvfee7sW5Qbfck/s3/6b+TyTYWPikw1i8soaizzx9l6W9tbTPjqOQ+7WEH46fPHuUZDqMjY/HlvYegc3N8+tFvk/r3D1+FPTF3pzsJeC2McWpuFTA5iZdfwVq34bd3tKel/+CT96MKlvXi7bsx+exLFHMpvv+dP47N+S9jYW4+GsxDKV7AgjzhqzZQizi5LMb//f/1/4nvfP+vxVtvvhNXJyZid28Nv38RpTuOG9dfiNpiIZ49exBffPRB/Mlf+6N4gJW2yetwXxvguh61FUeA73R8en8qmruHscDNuEJ3mNOOKFqbsjgfK7C53773ITJSF4tb5/FHf/ovx3e++WbUwZg8J0W/2VPWn0xOxj/4B3+BO9KdAcfvfe91mGUdVH6PeXoMm9mKycnnrPcBDOFPmWNYaKW+eLmb0/vv/SRL1f/P//F/FguLa6xVffxr/9oP4/aNsZiYuM183oadNmb8x1jHHK7r/Yfvx8hIc7S34/YxEGt4TPn3pKwLGMz004fx0e8/iYWNs1hFTosT7XFzuCqGg2e5J5CP4auPwEbqo+JsB+GCYWA4i22d0QgbasCdrIPen1TXhy3japQ9dMA+qBhnQ2PIMrpRaQ9JFNd4GHKbyVa8T4X3X7lHifG8SwDFw4B2Yn11KbMjPcYyzyQFPO1m7pmxMpl93XRZB89qP1AeMJXegLLsrmTinj1hZb4w2Brcj2zn0NSAXNenDKrnl3zGrW83dIx7HKF3RxhE2/1X/M1//ruX08/cb27Iwzqujo9mkMamrGcwBFN3K5ksfhkXVZau8jSX+ltczKANGmk1JNdEuVM7829fn4zsoAWWcp6Ck3AqpvHfRZxiUQ22OEmWfZeRsOyCuL/uu4wlaGkkbBhYJh6y5sQLWtBc+y/apdkTscpbmRY64Rc6CD51AmhYx2G5tY14eQdWpwpwMIegNbr7+mJoeDzr+1dxr8YmXo46Fvu//M/+k7j3xXtYnY64/eIb0MjamJpfiIWlzfj2t78f3/32N/FXVwG6Qo5jf281JnGFrNSbmHghPvnsftbve4Dyc9wk59SApdV8dbCY937567j78qvR2t0VFzCv1cnHuACb0YR1Xd3YxUXpi4GhcSh3S1ye7sXq2kJ8imW79GR2wLm9vRq/fDqDgz1N1bCAeSzESQz1T2QQtaHYgS/cEDvHFbACk5cGk5HdfvF13EqEb30DVlfeKaqoPI3ZuSex9PxZvPPmW/Fsdhnr3RpXx3rx+1HKxqqYfz4bP/7lh9E1MB7vvPV23Lh2lbmsiVbcpU8AvI2dBfxnhPaoOtZL1fEnf+Nv49fiS5/gXmBRXaeLs8P4/QcfxJ//5a9jcPBGDMDevvPdV3BJtPrbMIhnzOle2IIPaSpXSja2w/AuY3sPlrq1wmsJBTqL/8N/9H9FtngbSnbj2nD8nb/zP4vXcKkuYGYamqoL5Aj31vjVw4cPoq/vLnKh4Trk70eIpQZHNwfXGlf1s49/G79+/72YLW3HDozjeKAxhsZ7o68CNxpjcHmE+3yKguOK1ZpxWKqMvb3L2Dyuiv0Tc2ewwg3dMdbZHy0YiNLWDoznxOT7qLochLrjVta3pOvu4TmIb2yerWPsTlP27e2BaAI21agU8gu6GKs6dYdEdw1VQjmYY1wW5llD6/a9hw5bq2TDGHfnnBTdf2MkusOnzEH2gFH7kRszOw3YV1lI6REF/I1ZyNTsKph9bZVu8XkcoMvH6K73qvgbP3zlcmdjOV66PcEYL3N/2j3blen5uH1rBKqGIHQOx+LaUeydYG0Pj1N5ZRvm7btQnttYjTUyEGQAUWW3NkHak3BwoW8mGDAY0C4puguk6wTQlG1+OaNStHQv125FJmt1trcnYzmEhlabCcfn3G4zB8FZNbiaJbqAh1Tf2odDLLvBqgz6VXJ9JtMOTfwJ3DBwBODBdByjQmKPi2ZPusIK3Hn1G4n4/+Qf/lmU9rGiuCevv/k2IFEfqwjwBX7ljRu3UMZeyJKR4vI1zk52YRJPE8CuXrsZy6ubWO1rfGYJazadcYlPP/08tra2sfiNMTp4Jb7xrT+IhrZizE9jQZ8+4367cjjwyJOrCnEdyt7R1RSnUNRHj+7Hz375q7j/aIZxV8TYaFe8/OqL8ezx4/gW1P/4CJrKZ0eGxnCztpWoqGseimcLyxkjGIHWO+fNXVczSat8wJC1KKxF5TEg8TD2YANjQ0MIZkWMT1yJvY25+OKLj1HiNgDwWfz9P/tJvPDS2whcxB//0ffzoKattZ14+ujLmF+ejo8++zTGrtyMl9/8Trz6zg8yA/RkZy237nDLAaftuP/gYfy3//CvYmjohXQ3vvWtl2J8dDjrXSann6U7tbiwEm24gB6/99KLr2Unr8XlpZiCkd164Ur85//5fxU///n7yJp0WsWoiL/9t/+l+O//j/4H0TY0HB4FsIa7+auf/iQ2V9ais3Mg/uhv/JvIx3GsLz/B+LmtqnlHuWtkoLAv1uXj3/82Jh/huqGke90dsTvWFrsdsI7A77eEH/lvKfbF7ebrcQt/vf3M3qS1sXlwGU+3tuLTrbXorW6KO2190YYOSfftMdnWaAuCIqM0sYzJYy40nAKARs1yenOFZNuCgX0q/L6AW26JwDnfn6ALBkMRZGQfeDZIyoX8KruWjTvHgs8pxli3zspoYxW5K4MhMymv2kArf6+6gJFUc1/0xrhACWO2zPiXtpdjfn0l5nbXY3V/I9a2V6PiX/rujcuN1UUmfyLr9k/PquK3v/sM32gv/if/1t+MFrtlFxGq6ObVHFt7+3lDS2RFOAOAVUy2J1AVmRAjvMkYdBkACxfAg5Ay6w7ld8BCjOiSDUT5uz023SsX8VR0G7HYNDY7T+HryRL4OEjMwuL/Gw9w285ZMRM0Ox/ZnANaJTBYMei2mYzE3pqWeHtE3TnvPzuTVlWAlNW5EOUzRpmnqtpogj6aCVoNSKhYlglPzT2KZpRkdn4dcHg5Rsa1gENYUOYFX93gz6HPcXEYS4DB7u5OXLtxG5fCXgmFWFqcY+EseX4UNmZ58PBh0sS/+7/6D6CxjTG38pyF3Iuz7V2YxC7ugXEP6P3z1SgYwK2+jNv45lNPJuPjzz+Pjz6+H3/y1/8k/uk//W/ihz/6doz0AuSVpQysmrDT3lEbu5ul2ICVDF95MR4+m4q//PFP4tb1EZS9Iwr1Y/Ev/6t/i/WRm3F95uv80rNEH8bjzz+G+lfHjZu3YVDd8fkHPw9PVbd68ynKs7F3Fh29Y/GTP//z9O//xr/yL0Z3+0A8ffwkK1H/0//nfxEjo1fif/G//nfi2u3XUfzTaEUwjw7dFSlhIQ9jemYu/v5/8+cwqq6YGB/H3XgFN6wndiw2whXxrFBT9c8uj+P93/wu3nrtLdalJeYBjG7WYW9nN/63/96/n3KiQrljJUc2xvR3/u7/Mr7zgz+Opvrq+Pf/N/9u/Ba21lxsjn/uv/c34pt/+qc871E8vf8J8+05Mu6YFKHph7nTsY+raUWtwF9xqrE5ip3OhvhiuDveb62NEi5hz2l1TBSb4goM6vt1fXENkKhCaSsBgFXk96OD9ShsH8bdtsHowv2W/9rL4RQG42xbU5Ndv5F9ZaKA66C7fYYO2G/DA4Y9x/OoYje2j7di82g/FjY3Ypu5O9grJVtvaG2LHtw8BhubzMklQFwL8DQAYLpPRwizVdQegbDBZ/a9Htdd2d+M01rcq3rHY6ZxuQ7KEIA6ugtw7nC/Yz5/wLVN1KozWQz2VPjhy6PvXp4dpcK4b+7uRFtbM2hs8ooHl4KiJ6UonK5GT/1ODA+0sagD+DIN0QadtHPRQG9D9HXW4B9WRXNNKZqrd/FVd6Kh+gDKd8SAqqIX/9xW8434Qp343YODQ9HVM4oQ9mXTzpqGLhjLlSi2jEDBx6K+tT9qit0obxsMohNG0xWNrb0AlgfhdEVdo41qWqO6EcpUX59NazwHwXJvzblJPO5pe5CNcQ0zLhuMiRg4BTzsFVmsAyTwpBSqAhPZLmVDoIuF02gApNramzJI++v33o8f/8Uvsuvwt995J7pxEeQ9ZsNdAIQQ1jwOb2V5FrdgOa7dfAHqVp3H0X3y4e9jf3cz/v5//V/Hd773jXjppVvRVNeYgcvKSxgPylzCCrlt1tRWwz06UKJ/FJ7Dur27j38+H59+9nnmMXhSlt2O33nnzfjkk89wBT6MP/xhuV3b/PImqF+K0mFlfHLvefz2g/sArenXZ9Hd0ZbNXt5///Nc2+GB/mhvxY25sHHPTszjavz8L/5Jpt1/ce9+3Lh+nXHt4FurhKfxwccfRkt3b25Fmhx07eoQa1qIjz56kDkQxaaWeO/9T+Lp5POyq8eMMLXR2mBcCVdTYEcAd2AVH3z4u1jQbQMs1pmrswsj8osAjRWKj/Ksl2vXX+QzNZk1+atf/TIOUb6JsT5c4eH4v/3H/0lsefgQFtZyZxvDdHc2I+yedj8Td14ai7//9/4s/tP/9O/xt9546dXX4+otM1NrYm52jq/F8KAbt8dNQrKCtBbFbYQJ2/SZS2LczmEByICrjEHaZ552POQJHTnDdarf3opr1dB1wOIA+VDJiyjoEIxgCPlurOVzNTxzML8VB1E6Zo2P1rHwO7FdWsDwfBmTM1/EyvpcLMvWJr+MXz/6KD7ZnYmfLd6P//eTD+LPZp7Ge3MLMbm2GxvbsIHSBS7tQWyvs85TC7HxZD4u1/ajchWjvbjNnOzhqu0gVyXcJwwmAF0QOHaQ/+WtKD2Zjam/+m3MvfdJnE4uxx5GYhNwXQMUVjHCe3x/zJyf487WV4IBgF18eC+O/uI3UfF/+be+f5mZZJegflsbVqPEoljpyIRBv92fd7vFY9LciqsFuM2CrLeDEciotZQFSHb1iQ1I2nLN3opMNRTT7aG6DNa5HWhcwENNuxA6KbyBRw/w4QcWx1bvVVE65bpYUcxdJmcZlPS67g9bvWmeg2dOSItrUYSDwwN8WhgDlvoUq+6hqmewCw8VNn/BuoAjAMMgkYEhsw0Hujzoxag6VgX2Y2Rdi9TY0QK9xQVY2gaVa1jE/Xj2fDF+89tfxcBQd/yf/o//Udy6fYd7aw2gwVBjm4J8itVtLp7FxsZi/Oiv/yFs6zQPOJp88oTrV8XPf/ELLPi/EEMjQzmW7IwN5XRr7fhAv5MFhd3YbeiDDz/Fsp3F29/4dpQA6dmZKQRkFz8UIPacVYDxH/zDf5h++tvffTO++73vJ6CsIkD2pzjleq0FmAVMcm1lkTF5BuV8lopXVp2EzXxu3Xoxevv7ofhP48t7X8bMwjr2DTDv7Ys/+IPvsBpnjHM3lmfnw9PQWzv64i9/8gu+P+Tv38wiv57eLixlNQajI768/yD2sHhtuFINNZWseymu37ie/q+u4C5ytbx+nHkpv/nNx7GytIvM4T+f76WfvLuzDxuqi2bcy//wf/e/Z24r4nfv/Tz+HuD69ls340c/+BYA8gQ38J9l/k1bq9vX7dHcirES8Bjv/fuPmbPvxc9/+0X89LefRHNjffzrf/tfjls3x6N/bCxPNnNL1IpaS+R1vyq0lMi6iU0267UGJvNikOfCod2pI561VMWXo00x29sIAz2PVtyLu7jgRRi0ZUI9l3UxcYnLumvntF1ee/n8pt4fwQrNo9GmGLC0/NoO5jK46jNcDGTeHYdDGO1pE26mLgbrVnUM0O7BqPnq587r3Kkqb93zZ/x05g5599iIZOv40rklb1gQg2OFacmAJrphDtAmLoTBzL39HQZSEdXIl3G7SphzVUN9MjNbl1TBuGv4bG6Lu1NjOOA/+dfvXJpXIPq7MFwBxSun0RoIdFfBGIAZXycn0HkuZhzA7RT+zLuZZIDC8xZMiKmGNZhMZNPZEyPMKGZPV23WKegn237dxikO0BCmbkF1ndWE+mYtvL8qplc3Yp+H97wPXRjbuxncqW+pgUHUhQf7VNVZ2moHqfqorjZZicXngQwiWudgJycXwxl1T9jOTJ46vb8PKqtIvg8QQUJ5bp79kkniOaqrDGzhox1CzS7qEKrO+Gd/8VMs8WR09bbEy6+8GndfvgOV3o/eAQ87ZlXOK2N28l7UV+tO7eVJUAUU+ujIojFbpSsk5ktYbMT3+oRV0E4W147R+R6z2RisFFBF3z84zG1T4dO+mWfOPQpnFyIFwPRlLpHXslrVHBAj1O4QGTk/Y55NjvFUp+1Nzx21N4cJNYA/7w1outfSPXJtLVxbWlhMAFcBzzM2dBLWzOimHaHI2zAek9UKWNWtzXVcEnxvi8Zw58yTMWpuzkMdA7PVoFu+Sq1y5Jzvcw1p9dLiBnJQiVwVYre0ETPPtxgn94NxGKH/5/6Ffz7b5+1tHcZHv/80dnZXckvOoHgbMtHSYse0mgRN09UzhnVxEhsrKOluVWzhMv/8g3uxiWs8PtgX/8bf+puZY9HeIZu1VkY5dycNVwgDxML7vzhBXjznwzID3afYPYgqrPFeXWWst1bHXn0hDpHDvVPkw1O2tGA8e9vBeXTwPAWe0bhaBUZP17qC53Y9dSkMtPOn/GccTkU+OtuHwWIAja8ho4YrjBHZJcz+rzvI5RH6U4EuNPD3yotybI3lwPUQGIxrGGhLXsvz8P9cxJhFGlXjF2hZ7i6ir9j5BCe3pM2hcBpSjxm3OxKWoB8hDQ1tHjptHc0OOoIx/Ef/87cvCwUn+gg/0QALwqby81Auro6fR81nNSgDzYQxEY03+aAAaw7W/fJavTCUQRTiFwxAcDHFuTwxso5yRNn3GMTkPTyYLxOwTvAFdXEasA4GBDON2klyAvKhK0F54ewCYKmOJiyIzWcsgPJsTovTbJpidNc16RmwIm6ER9D3E8xUMGWtOk6sReGZzXrUeijcLubJznpYemx/AouKTDn+5a9/iYXtgv104irZKFgiWu7E5FFt7plUGE1mTnx/BpicP5ReuTDbUgDLJBrmRWHwXi6ec+EiW3TlOuQOD5Ps303f9T4XLJ4+bTnV9iQX1W5PZnzrE7vY5fiPG8OAG//JDK1mzcw/gZt5NQW3EkqpoAieTCr3995cB1bjQjnv/sn7mx7s2rpWpiFrffNcDXyJPLIRK6vB8Fndctat0+euAowyC1eT+PU/xmhCnW3nbDp8cYaccd+DE08SR37MOGSM1q9YoFelcinIPhNj049XNk3VNqZk1qIH+DqvHpOYGsh1n08tR+myIbbP6mNueT92N/dR6K2YuDocf/jX/ghX6ka2QTwAuAWJymILa2JmLgwTd9j1WF1cjMm5z2NlbSYZgSy1GlUo7GNdnRPmvoDgs8qMlbkGjM2DsHdJMmtBkblSWe02no1ceL+yb0s+x8plYDF85XnEKefHgKKPxsBgcsgK8lTNvGoMlM8L1k3Wnc2DeZuBS5bQQeT68yVlzItzS9aZdfqqs5n6Y+arRl6DkzPqZ7m3n6nhmlW8VT2sbWiMLQDSFv37ltb/5O9+/9I6At0Je+7n9ozKmxdWmLgESsb/5aSKfLUK8X8nkAyEl4lIomgV6GfXXpXBMzqOoS9Scwfjto3WU+unNbQajSfK6whG2UEbwff8TmsB/IyKYf6D25YV0LMLm3RwjTxGL+HCblX8P0qvYGe7NCZMUOKHqGDhRcvMtkTI7DHoNlKFgGMm24WB0TOev5ywZQXjxtYmn1F5bFhTyCi83YWlw7pabjWZipuLgABfAIwyoTxZHaTP7lapnCCzFkWhYh5thJvl6IxTRRCwMpcEi5TXgUX5uQQGBErFEDBkFs5PGTj4PIImS8gtLxeaf/wpgdHP2Y7PugHH5BECAuSFUsN1WZVUPLmlCu26OtVCg/Pp5xRIO3d5DOEZlr+Wj9YmwDPfgIjB4jNASHprHMtDZVxijYqdvsNqQp/XwfE/jYlMrQIlPjs/THbq4cjeu+A5rDU8j2CkAUBeKgHx3FY3kFhhjUn5SAd3kXxO596cAn9WnJQHZc858dr3Hi5EY/t49A7eTJd2G3f68exUDI8Mxx9899sx2D+I8u+la9CAXHj2JzcGqHCLtjcBmsmYfXQvDOjb4Nfemm4pKpMmUznlkCmUXGOEYUGMNaK1p6wdX/k/3lMGBRfZtPmk8ykv9r0oG7RT5MYYjvrE4GEKbtHiqvFpO4q38Jm2Ym3qjefb2lvTpCdBxf6YX/fIdL38pXNju8g0wrgfJpiZ9uj84JkrHIAEY0SeZHXqg7EadxTdiVInzxirhm99+yDWNgFwZK3iv/m338bVMQvSLRiUijfUVLEo1Qgvi8P05YIraFoNLYaWzCP9dAGSLZgVlsJwCPoxOVxYgDljwQUYxpUTJw3OB2LgKpRlr/nEgJPXzzJv8ZmvDCPBIYWNyfBTlZVYDh4oLaq7G19ZWAUmFSEVxNlA2LBq7oowWym87tMnUiOoXCgnjS/8WQG35gHBFqQYjzRcRa/iq5ZU4LTJqHt/CaB8sIzoLLo0jTkxyp65GcobS6MV8e8GNrM/hTfjd1lVyHQ5NKsQ00o4BwoVQuQiC3DmQihwfq6gpcvnY8GUBN/NBaS0/t37+C9B3XulunMfwNYuXa6NzMLCuMsUZObLkAjXc2zGYiS4ZlYKmAKa63YBUPAmnvEIhdDi8XeG6nOad+IuTQINd5RZpP/K/ZQb/fzyvj1j4bnzxXsuWcPsoRh15TlDUWpYM5/AdXA9HL3KIuDLHNzO9r4+qzMly6/kWgyN32lcWF/dSUDd9cNjiPtfTEddS3u0DQ9GfXtbVB4zHj5c2tlKRuTOmvc6NvUZdqY7r5QZr7BeqYB8OdeHjCmXB6XymetYC+f+GKMqYFcgZ/biUEZcWzMY85waFlYAMY+m2rwivndHQ1fW//w5kw+ZI5c0E6H4vT/jCLIG/N1j/Pi9emPehOMXbHUX+EvOr5+yGbP1T/7WBs2qgPdW6Rk08wKAcpP8FH88xX05Yl55HG/Jm80nKjNag7AasZ2j09iETZhjVPGP/p23Lw95OJMp/FQFgtfEQ1a4B80DGvW3CzMSmAPzHAt+jVhoLe01oV/I5aGyZyy6dEZLxqOnolSBgpdMKFfIn/3qYktHT1hgf2Eptdfwfv6itgAV5Ts1yL95LRcq7+v7+d58iOx8LXVFSHyPyqJwmkOh2GVVnTUkXM0eBSqiFkGB1eVIhfNivLt82C/vyLF8JQD8WUUwPVngKEuL82B8hknlDVVqG++VkvtsLoR0riwUKhPXFKv4xiCwDOvYcauojKf8PFpkhEwB4Br2T/AbQTIVX+HHwktltQ7+3fddMAf60dmBy/+851djPmOO87O88+tMVQeILCUIycxSXLmQinamm+Fz859nnsr+VAZdHesSlI3MEmTd/LzzKOsRGEyAk0HlVPLPz+XcMC7B1uC0TMDgmpa0PO+MjfGZvq96CghawHRjXU/Gr4K5hs61Y3WOfJYTBJiVxuOwI3pdbokbc8rOXqwR5i6PbZyemosDA4B19VFkjAKv86H11qp7LcsEZHLGNhCcnOO09KxT3pU5UZ582fk6fX3ukUFE/s4NmVOeib8XmSYnwUY5uRB81udwXbxfMip/zz/+Ahggg/wnQ9Fl8Z9JXiAgY3I+y9dyJ4mJjxqNKS6hu4Ueu3BygXvGutg9vKulKfXRz2W+BbfJddCx4P3Ya0YrY1VGfHZAlXu6viwR682aA3gChz/vlPZje+8gDgGUiv/43/7Dy6X1rcxMPGOiDzZ3shhGnagDKOqwnkX8qqbG3BDCCtbA4KBoDp4hCAhObBHUq7kEkXkYTzAWCQUMHjsKtSycQutk8feyf1ReKCc92YkKmJPB5PA+X8YWbDNXDzBV8sB4aLylNq+VVvCrSTUBySPWHId+F3LFOrogCNUFyM8ievKy7kP6dsyE1/er9DQFkudSOAwanboQDD2fq74ut4ULdQ1YVhdasCpbLydUxVHzmON8rry292Z0Fta4ILbj07/38VSESnxmE80uuZcAgOjxfgEF94efHUdagZw9rsdXz/xQ6by/z2xQ0KCV7/P5HK/puLko/h+Lr3Bqe/PvfM58FC2d/1yLshApNDyHc4bSOnaVtAwkNi1Bufh9Pq8AK8p4Dz6rBOT9fXh+yjXxPnw1NuQ1WKyck6x3gGWk0vBuFUNgqGN9LysQVgGcz/lPduLc24Fd98Mb+jktZ+bE2F+h6gzZ8OwXZ7r8n/Qb3zmB8OIUawhQ2JvDWdCt9L5e2+dOa8ylL2tt8IILytzlOa7OMf8Z/7LFnw18HYOfyfNTeRUYp8DqBQTHrxm2fn6ZQcisyvLpe7y3IJn/XBdkwmcpVBt/4VoJ5kpA+f+FD5fJ8bl7xId5j/dDzhnHQcmu6oyzuhi7xyexubEePY2e59HAWMsfLBupsotiUaPC6jNoeNSPI2TcNTgGgCEVCQymbutq7B0c5bGBewf2SGVM/96/+69dzs4vxe7uYWwBFrOT09HMxLXUM9jzY9TyPLrbWvNh7M5c0dwZ1dA4J9lZUDGcVI+tq+M9Kr1+khTI08qbGmujsUF/2qoylI2/ORGCTGMujDS9CiU4jyOEHHe6zAAA1JtJREFUcJ/BOWKVyLSQ1ubG6GprjtbG+uhsFIAULidN8efZeVCTUozsK+yOJ6WEWU52ANpmLjsK4ntVFkdszIFvmDD9ZJWMRVOgVVivwXuycIZFcoz2i8wldPL5s8/g2pZRnvv7n6DA8yEH5Xuw3ApHThX/J73VqkZVE29AwQQ3ldFrpILkVfjquLDAXovPmeADCWGBy3Oej8jVVT7vr/IqGLINx+7fgeBULJ85JU4Lxb+zC55FBeSzvlFBdIDHvMdnS5DgZ5le7mzxZ+MmzpFv/joIyy1yLh2vQxcs/Or9vYYtD7227z+B+SjslTCBVHZfCQLKv5Po+wRc5oHPJ/Ar0I7Zm+Sz8sQ+Gz/FKYLvDhoX0EUxiOvn0r1Rp3SxUN6jI1vr7SCHJf7s5wVHFdJtfIwN91P3jLE4mK/X1nGdIoenB+6SWbh17ITzjJdxoO/umvp+R8Nia41teFPLvOUaOZaUC2WE730b93TsKrufdO1sdJxzjpzok3sdv690vXj+TBRzQPxOprqxfxobh5exh14ZwDfe50qoG10Nzq2bCKwP11bhvYfAZpUyF0iXpILrqAsnsI0ENp7HmiVL/u1sHpXII/p/yHJv7AIkGOWKv/t3/tbl4sJqrK8CEFOzcQkyZWae6Ad9qwddW5qaorQPeomAbX02YUtBycYXPL2LmUwEwRTpTqHAq8tL6RJ0d3Qg5GXlNMiVgRYnhYmoNmVaxeS6Kqcp12YCGihDPw1gOz1RywIXWdCGIp//ClhkJAqxFL21rjJa0WEDPFltCg0y2cYDhWuqZArl+InAo2DYHMcmLgKK/ymwCqAClEqvljMiRpMTnwzjK0vgz+64yKAEEf9TILOdHZPvxOtSKERualrubnzErkxtrQ0ApluVTgb3VLgVHxTMhB67Zukm+e/r8Xgdb2GQMFkKyqIF9h8/+geuIGtRiLEMAJEMIBfcv6QGl5XaD5hdqHK5cGUQ4j3c350Z/y7QOST/T2tYze/9WzIIfydY8M+vvjXjRVxDqqpA+nPOIwiqC1OOUwDSjkWFZFwqieuQzJJ5PbPCGKH2ff4r/81Y0yEAY3BZhfl6jfSpkTGUxPGXz/RgLVR0lPgcV0TLmeDMxOlaGug9QekdszJZBkHuIahcQLsBAZ/B63hSut8ng8LACE7GOxKQub/drzOwy7Mrx+ki8n26j7BZjaDi49o4PquZz5Fv5zKZEr/XBRP/Do+sPxJQPWfGPqSwhMPTOORzJ19dwziIX72/x1CaG6Q8GG/ycrIYM4tra5wjnld3gmezRD3nEkZ3bgzmaB/9PwJcjfdwf0DJKmun3DVSZ4yt9HXKnGticfMgVveOotjaCZP4t//0cnlpJRaez8XWyk6MDXWnUJiZ6CEwnlMh4zs4g5I3NMdJVS2UxMAiaP/V4J1cJ0C0k9Zb+LS/W4o+OwSxYBdQt1x4pjX/4zPSXh2FnHhmFVHkkfgbwpUCxY+empTQw+QYG0lWAECpvGVF5gtj9WcXSRdHIdJt0sfLRrRMmoqiAplII1A4u55crsAKXI5BP9X3txSOs4+CPnu54zZfUehqrq/PKUgVjbMgcL4ampsYK8LKfT29ya9VgJKZmgvr24yF8SG8lqp3d3dEZ2t99OKuXTKOYxbKwK+PI4UtVNqkw7GiMFxHIRQc0pgqKf5TUVzZ/J7//f9/ne91LnRDFHQj6P4m3R7eV/b5y8qdCsnLK+V7mZayK+ZcMma+mh9zhn9/XlGe82Q3Bm/5jBZchTMVOK/Fb3U73NJz/O5ACFbew12hnHPerxLKLLTkJrYJ9FJiaxwEKxmEgF4W+P8fW/8BZVuWnOeBkd7c9N487+uVr+qqat+NRgPdQHcTgAAQoGaGEihKHNBAS6Q0Wlpco4GkGYkSxSFACqA3IimOSBCAYNgN096Vd+/Vq+d9ep95Td70831xXnb34tJ9dSuvOfecffaO+OOP2LFjwzBRmoJRFONoW71eujS6YAi3n/k+3ak940ECgGCoAihDvN5ty9iFd6zyHgZT61pwj+cWcjqYsfDzw31atgUVxY1zyb62EUzMTr72OBXM8ZOWV3OK3ql7wEi31f6xDeYLKeMc5/XVkwziNnBuL5yaURgHgc0cCIPxuViR+0t3Ab2w3WmA+Imv2zR8Gm5+tddk7KHQsDRovDb426b7ih41acC2qrG/5U516AYnMdSonKcRRVa6uztjYriUWyzMLNWidtAck6fPRMN/8Ys/dXDz6nX8t5UY7utVJLjp7RjoUJmwhvROTSFxq7gmfEAF3kbx1w5ARPKGResDUGNxbj73rJwYG0sfyYpOja0iFlpPbzv7kIPOrfn7AiSECG7O93wjGvJBRqr9p/D6XSoHf3Nn8s3NDJpqMXNdAF+565jNdwAtpNHf1x8VUNRZGyl5Z2cHHWM7aDuDo3AdCp3XSUlwTl4tyu+4Jz/nqVXxIkXW5lYmKBn/MDV9dXGZ3wEYCPouQl2C2ehmtZeaAdouXCSZD0rHsxXg6bUaUGdvrO0AvlgGFxsJMKqirpF9kANuN9DelmZ6WX+Ubw5ZhKCrG+C0WeGG0FbeZzAKARMeXMeia+bUnvdT9KEzWJzYc3MN79+HgqJiOhWZDeB/acHz9hkfQYvzy6oECMHEv87QaOVlAiqtPrHd5zn0gbdtC21IdsHH+v0aluL8AqMso5AhgfHw8yJu4L1yJ8av+M6AbcFMBLPCcgo4GjKPd2bIfAtB0loeKlilWo4NrPS9eRO+ZEGOoSPKg3NucR4tu0FN/nANQRowoFV2k92jAhtXcix26RABJD/HzZSVOlCquEVtbFOe28HjmffNBWW+XJDfeVK+QpEzWMrbDPxy/4cBfwaWa8h6EGbPbRyQe0lDy3deTMm06lcrbfaEVr06TFsoduD3tW3gcH7TyvsWzrlvEuFmNZrq1ZRHj5WEyR7MExkdG4p7D2difhU3q6E1Jk6fjIZf+L986mDx/fdigIOasbTbCHsXMjXACeoMeLm5I7Y6+mO/vSfct1LXwUi5CS0m6HhbRfn73bBQ6/TMdAyinMODQ+mSJB19JIy0NztIIVAVigHwU8/CG99zY0kgPC5/oALTvfxvDyvmVKYdJ2NRYUyw0edyNZudqGVLCyZqa008Q/aV18sezYeUv/DLfSMgIHi8tb1Jxx89/K0DL4xpORwj6z2uwpZc/+BW+dNzMzCvxkRj63iK0EPuZZIg0ZmFPHJmgBtTptzdTLdsg367V26AWgJeCbdCkhaZdmYTij5CNYv74OnHh8AmMCHRafFUDBXce2xHqDpkQvRHtp+2MaSp4AqGHcxLPlc5/eukWyEwCQCH5+c/Y1JNAGcKO9/7TwEVuLX6NtAakibT2bbD2ISPdF38S8f6m11YkhY/D+T8ntOHH9n3gpv3K+ipqCZu2VaOTJYhMGSBGoDJ9Hz1jaMLa8gNlTo6ox+229zWEOtri+EW++afzM4txtWHlajXkUfGItmeBZAAT2Nonr9oU9EelTZfen4+VyayP3jITDzUY3Rp/FTFdOyQkEeKSR9xD4XrxTeyGX/klRyL7Mvi2j44hG98zTk8nt+hadxZIy7JVoJoi4AAi3CiyRgKvc4Yu+bI/uOIdH09F6DCqRj6PKcA7nmVvxxz3yE3DW75VzcHZi/aBQtOZJB+cGg4bt59ENNrm9HSNxhHT5+Ihn//p58/OMmFS7CHeVOZOXEvJ26DmlT0p/vGo9LcldMtOTUnpWNE6Y70tUTYXbjWxppFU+5ncNLdpZIacpyda2cVPe4NOdgFRfUGDx+HFs3PC1z+/uN739GuXYBHi2WU22MFBCtbOQiHx3ltB8rvC0F6dF7fc0wh7IWlSxaT7Sva1phty7f5OLTc9CID4QKxxpidvhcriwtxZGKMXm+KB9PTWUXcBDNrMEpn+ksdMQSbMDZiURlB0GpBGbADEprNbsTqzex0xdImApcmW8vhkTSAt7Ivn+kyPfqX/adm88hVuAyy1a91r+ybzo52BEmA8HwInffNK//KKpwi1tTLHPzCxCWP5O74x3m5P99nE3ihRRLQ/Pbw+vm1ks33GSfxVLY7+98ji+MP3ZZD0LWvi+O8zKOx8Av/5zlUnmzTI0CiveZ0FPeg8CvojLkMsqVwBWUpukUqjkHv5fkNWJxAUDfsQ/t2Ym2tHDemyjG/uBq5Cze/MUs3ZzQAmwQJm+HF/cu/lJt8zzPbpJtQxGMcQ98XSolyPvqdj0M5O5Q176vIZ6Hv7X/uUZCwR2SCh4/D33gxe9prKlvWudyo1ABiQRNWaMFm7tdjrBOrzHidxkcFnBIg6COfxfuiT/Oe+dLPZJYWTG4w/6VSiabME9mLYVgEyB9TgOoqqj5w7FiU3MDpT/3wiYMjbQdxeqQ/Wnuh5wbZFhZRQgMobRF9w7G2a+Yk9wu6i0ImEikG2NXYqaMYuQjpPsK7EydPnEw3QNNwaLntqx98pKXiL11WfPDokTfLzfnN9x58dvhzO1cfURZxCDTuH6EV+YH+/oEHnULHpCXzeM9t/3sJXuQg8jotmEfbqV5P4eZvCmEqdWEtzdrc29mKe7dvo4TWVBwN6y/O4mK5vsRydhUXk9Vr0QMwDHe15lLcEkCRy9IR5AxsIV5GsM0tqTb3xUIVH1TaZLtoozYhaWl+oLIVfWg7/MR7sX2mJete2CaL+WgtbEeLFsfaASoTXdkBVTUWI7MwtyGVQ4HFEhos5bReGNDUB99Of1gar5LbGr8WjAQEFcVrHz79XbaN7+y/BOj9LZQPcEWLdD9kHIcWNLMj7WcVgL8+i+twJb73/jxrnhpQzt3HpMncn+tyLB3gzlJuKKPv3dULmwOgrbJ969ZD+rU1enva4tiRwTh+ZJTz7cXq8nrcnC3H1et3kJeuBBWrXdlPBUh41WL88y//8p75v/cjsMnC8vtHxxQtLf4mSPCfbc6v+V+y1KJjozX7WTkqZO3wOsqQj6If/dmjcyoDykmeF9YAsLtzvuUTdTuc+pXJuRObiWHJpBoAIo73t4Kp4O4kgZ8dziDxNs8rg3JlmhW0mh3nejVKnW3hFpcyYTfrjo6e6BwYSjbf8F/99GMHpwc7Y7+2lOXPKlsHsbZejpW9ztjr7I8tBsqAjNMtSFEOukxim6c+Uw30np+ajUq5EidOHMuisQYO7by8eWQmb5bHYWccPvRn8+8PfO9N+PAz33+P4qZiFJ8Xg4jia1H5qRlusgIPOLyCxzx6UTz4orBevlSgFb7i6MO/eW2FnPfp//1AW+wswajOfU4/eFCUu2eQVtfWYnllGcZQgETNGoa1ChSuIQa725NFiPguk2/1nFw7BYvvBR43dak2dsa6JZUBjaK5j9pZYCxvC0X0YVvzqcIC2K7lMHnLGhpDg31hpSLdFffbKJc34rHz5+LE0cno6SoliNd3a7gl27nwyKxXT6xlcSx1BTQARc3LrbCMYK6VoR2Cg0/Hw8Q019WY2ry1ZTzg+wxHi+fTEfJ4X29vFQltCTIcJ/jaB8X3BUAYwDSQKWDIWLO0HL/1mT42lLizw+n0ok/7enrDzaFd6/FwaiYWVlb4rieGkL/hYfcM6YIVGiMxd6c1bs2uxLe+9VouQpNNNOATChKmKR/K3+HD97bNe1IODqdm87j879FrxkRLrdX2YVsPx8ffKj/KplJUMKgC3Pkvf/+DDMTHobz5N0/PU6zxt7LoOpa6nuPgSmZ3f+vIdpoM5vJ2f20CGofna2XMWFe2OZ+F4Uv3GebhGHS1wrpQ0iwinaZ/L4PB0dIOilmtG5n8W3/+kwdD7sW6uUqntsTMQjlqtK7aOR7bLV05L2xWV64XSCte+JXbWBYBYmF2PlahcQYqxyZGE3kV4LSY9kbeJa/5PGknz6KzbaJ0ks8ePQ5f+yf9OY5T4D3eTlfw7Ec7zYMSOPhn8DKpLb9N+kcnHNLAYkA9K//jN8UgFefx4e+Lh4rpd0VAxM48FIZ8okieZhnWUFnbiNGJ8dzJ3BjMxvo6QNDOb7g+v3eX7W1oXD/uRk/JXbraYRgMAu09ZuFXzuPdZN/war8DBtfSH8bVcm1LXklBKRrpYYetpIk8H/UlXwgUzhi4GtN6hUtLS+FO5euVetTK5fizf+Y/yLRqNxvynrcPoJn8VkU3NblF2m2shP7WwqYP6/0qqDCObZilY27/HipOcWmYkEBLmzJFnjYLBhYMsshQLrTjvclIZlVaZd3pO4PORv21qMlW8nyIJ+fOaUvvn9uXaQi6JuZZ17GEUnR3dYY7iZnAVOH+XKWo2+n4DwAYbj7jNHm5vMI1N2MQwFAG3PlsaaMS7156n+uiOCiXipBT21zMY7ynw17WnU0Fpz+SAfCl39s2r5Xyy6OBpiat92d85P147CEDTbnhn7qQB3ie741kMZYe84PGqDi3fZBf8t/35YABCR0etx1wvAQOPsyFhi4OFAQEiYx18NpxFiT8PF2dR+5GXo7jDO4KwFleEn02BmT0K1d9ywRhWe3dXdHwP/+Vnz1oakDIG+rR1tAe88tbUaExuWGqc7gOpiiPpXGpdZZJQxAslKpAzs3MxUjfQJw6cYIbcMB1QmjFo07NjgF0DoXh8GknuqDLh++Lznn0kGHYR9yAHe73CqigmAEYfuvA8qPieP7kWgoF28+8Nv/8NtdyPDrMh+3ghInSDl7hBz86gN/lyPuHzw7PJ+BITw/oh6nbD3IgXCaO/xB3790L99+Q5ovCdrLb0O0hvN1tjQCEgs13KJXW3r1Jmjhuv0ELsxuNO7VoLA3Gbv/JcPs2QSKxw1kDr8tZbZF94OOw/3zYbKl8HpOxBtwMl0LzvlKtJEU/AnCfOXEkK05pEVs73GsV/x2WsVldYzxXOan1QgqF8HGYnGQ7VFwf9EJe9/AYh9ipOvvP5f8eofU3pyCrqT8aez/nBYZFmdl/lELNk9/kFChsxYfnFRg8Lq8jaAnMXMf1BsXiwIOs6u6GzM3cZyeMoqfD8vgtOS3tkvpKeS36BnrzHlTaqak5hL41Fpfm48aNu7G5uYNydCZtz5kfrqNMpHzRBl9nW3gWroYsCpZFPyuLxsC+p9SP0Nt22Q+H/aPM+Prw72Ec4t99yMh9eNwPPouAb5qRfO8LX2sYDDKby+O2k5u4H+ZhZHo67kIGpvP6HOeTX7ULhAxZfm5fcj6bImhk7KrVe0USkRUZiaMrCXAdUbv75gwNRcP/9P/6swcbG/N0lhV62mNrB1qDYdBH1iK58CPzHxgYBcBdmd1Sfhl6N49VbaWRF8+fz852wM3U4yr2HZ3s/6Sf/imU75CSedMKdSoiLw87VdRMlPSfNM5BEO38vuhTHsWxBdvwHSDC+aVX30PdRw+//94jFdCTpMjnR8X1BINHbXg0mP7s0G8WkFTFOpZ5HlBw34bhI5OxRyffuHGbc+1HNwLb4vV5PT8/l/UculqbkxZ2d1kNqRFUL1LdbYcBKVlHIyi+CVj2n7gY7f2jtE9hk5J4JvrRmQg+gzB4o9keR9srZSttt/+jLZlzwYB7i+7O5L3rSti2TgBNwRHAjT0YxHJJfw2gsFK1bqrHm9zmXLzJNSlVpgijpEV/y94Kl8O2NDe0wC7tGV0Wrm0TuafcoQpBS7bC91pmQdxCyfkP5VBIi0fyyZQb5cT8ihwDri0ACiqOi0DAibPyWBsMrQXGYJvKsLg6gGgNiJHBMQC8I27euhWvvPlGPP3c0zDco3kui/+++sqbMb+wjEKVAIki2NnoRXkICLKoVHLfc02fAoMAcQgevs/j7WTao1wL5rk03i8cn0ePw/PYzqL/8gge+U0e62mK/9lMP/e4/PbR5/7eTz1Hfl38jqf9Y6xCtuceH+aetAmmjLMzbcqtDLIwrPapYKyb1Zyge9gHLmc3uJrsELD0mo183wU77errj4a/8df+k4My9IWxoU1G0rXauBRSRwZXJuHiD9M9ZQ91fN21lbVYmJ9PS3Du7DmsZSmtrNHaVL/sPIScjs0FJFy8uDuvoSLymvv3tR1n5x8+svP5jQ879hCZi/eCCsfytlCS4oHoIuFeuxiIPMejR66a82I8CstcXENdTVbBw/M7+L5PvfC6eQ2vXQCIKd4PEL4qFqlvqD96JyZwxQ7izq27WTqtGyTvpMO1oLfv3Mt6m50uxUXZerq0eHQ6emeZTuXSeIz342Ob9rSVuuPE85+Ltp4j3A0AkhZDq+oUmIHiQrk4fSqgVruZvxl44kN9e1cS5kIuawg0PQoW4nMLdt6E9+E+rvw43QE3NPKvWaotKL/UPlPe6QPzGbSAXllrVcgGv4ftcHKuha/fXLgfnlhlsX32l4vnEuh9jbHxr220GJAgY4GddFkFgEfy5pRnlnTn7Ll2x/bSjhRm2lHkf5jAhkVv7Yyh4Yl0Zx5OPYzx8fF0N9659Ha8f/1GrK1tx/lzj8fzzz+JAmwis6tx7fp0fOfbr+ciM+tHWKNVBdnf2sn4zCEAHMpExrh4GFPwkbKRfZgSXsRNOMbfGSA2ZyYnlPKY4viUdW7i++CQB+Q5iu9+QIZ57zNdHz/mN4cM5dAd8nDNlS/8PA0uOmesogaZS1AwzsJ9WG1eQ6DTLD7kmhKObUHw3SjYWEPOdgka/JXpOjYCgfrUAYvodsuE7u5o+NW//osH0haXdRt4Kpbm4lowgDIJk1e2+U5f0znb1aXlWFpYBLnLceb0yRjiROZIiPTaPoXYW3HQjSfkFJk37B36jTf46PVh5/k+BfrR09/kik5u7HvW/NF3h8f7POzoFC06wIdA4IOr0go7GktIm2QZHFz85VBIMkc5kHl4nof/84WWgfPTsybLpLJyzmba9O4rL8PMqzE0ORZtgwOxtFqLualZOt78+Y6cxbBi1N0HD/Oaug4yrHYGzCDmcHdHdLVzPnTWvk4fnPMqjjX68Nkf+1Pxwc/+e7GF29fYBCVGMZv5fIe27KhosI6C4jpWBve894Iimw/gehlXJOYelNs1vlcpGXSexi48zoxBu8qkGgYuwd2Sf9WNZRiicRPoP08B33nztm7abw1Q/NOW5iIeoB7Zb7taHccqA2cFrXb1pP2skfDesnBQ9re9K0soxs6xNMaV4xgtgBVtRPFsnC6HY+Tu6lY5k8UKGsqEbkRPf08WHbKqlrGY27dvxZtvvOmarOgZm4hzp5+IC2cu4MpVY3HqUrx36eV4/e07MbewjvIU9TWcSnTxoBmLuo8+lCfvScU/lLeUr0cAIdCpuIeBSu9PC533xB26fJ0Di3viuH/3r4/Dcx5+/oMPP/Npf/qd1/Xhb/JzPkMb8jP7Q7nPc3A/u/S3OinANjY7A+KyhJasUyo4yCaaAQgX1PlsVLe4z3YzXZGNzJEBhFPGuF7f4CAgMRAtbrH4t/9GARICpwGow/X7UsQ6KHuYZipaWfptfnY21lZXYmx4JE4cdwdn6y0gROLro5vkPx50hPeYN6NQFILhw2P83sGyoYcPX+cAoTzevK+zS3jtsfyS3xYdd/g7z+XgiaiHvynOz3cc6vJeO/uwwxMg6DD9dQNq7uuR7dAS2HG56IYBlz66lsLoN9+tz0zHdShsK/S/b3IEkBhJoVuaW8wA20BfFwPRmHGajSpKB+PyvUlAO5u1KDFAEwPdMaKAd2h1HHQExibxv7o+YW9f/NQv/JmYwaW7v1yOrdpedKGYA12lePLxCzA24x4AAuOCrsQ+lrDsTTLIqYT5ElBgsJ3eUqnMsTBjkf/nLEgBSU4loxDQVFqRTLFuCjTfb9VqWN5K1gmVwldXlgHGTZhKPTpKTdHbDyvqaQt3dWtpRYhgGRZCyRICjLFuhLaosMSMDdc3BmIfK0sqoX8VSNmED0XfIdOy5aDxVCFMPtOq5dJme4rxMMXbZewarRXaVqtt5tS0dSVHhkfjyJETWErckOpSuON6mTG69v7N+MZ3vw3Du0+/mVnoNGiR1mycqFDI78cdlKEEhmyb3znj4/0od7oWKZW0s5AV/6ZsF2KdD393qOgpj3k/xWeHj++95o/Ha9gEHu/ZY/OrH/iN0uKWgR4vSKSU2+dcO903ZLWCLm+gp9aE6MA1Kxl7sc3ItixDhuHaJ6fkvVeZhUwCLSnGhL9tzh4NDEWpuxdZLUXDr/3NP39gZSGBwCWx7g3oIMoiXPXpe79zn1C3qFtamMtg3LnTp5Ni2TMpBCmm0rSCPRSPR0hsF/D3EEXzm2QIInZxjsPPHSAjyHySyu/j++CiwBTAcggSxYNu9fy+cuB4bQsKQPHmEbYcyO9f2/wOhTTXbOBKeL4UbCyigS6Twjz68Hp333k75m+8HyMjQ9E61BvN+Gq3bs9EeWUDutoCo+plgPdikT4q22/0oXuc+nsrIO3WytENhT8yOgigoGQIaN457VIobG/jDoPX1RcNA/1R4/oV3BmVeHioIz77mY9nmrmum/RbYXVnLE6c+SuFT0yfcQ8GlvkpCing72JxKzl262vLce54V4L9+SeejZZSP+DkFgYARn0bJqLyYigAi4zvcMat3V7upR0jUeN31UyHd2uAenWewV5JOu6O8kbKc5EQ/n4r1seamtb07EHQ7AP+lysLc3ET/e519KEFDbdSlOqqSxonZU7BF3wFjlz8xXvVNI0Wym+CkcvP3cnK6Wg/bzrYjuWpGzEL0737EGPGfR87WiT2vfU2rsiVW7x2MVQ77IHzM24JbIJ5ysf3DV32JeNpWwvWZ58LKKmj/87DT2AV3Oeh5PtIRff56JFyybn9RPYhIBRfFDJ5+F3KPS/yPb85fCZLtm0cm7lBnKMwZgCAOuK1+M7A7vLaaupvb09v5i21OwUPa+DQlOc2gF1Xzvf+TLbrKmI6PGftevhdqbs/S9k1/NqvABKgT7IIBsPZCymiLMKnay+82OrKeiwuLkfD3lacPX0q12WYD9GOJfaOcu6Ve3YQ0sXgZuwxrXD6l96kN+LRvE4lxxU4/Dy/o7FpXWz1o89+8HteIQz6giAtHXQIRqKo89+eoLAExWD7WytD2akKXXYqfwvWIJqqxFg6OsuzGyuwgG2m0Sog+Ov67+7xefkbX4/tpdk4fvp44FvEJr+9fu1BbOMMmqzU39uV+RFLgMY2fbC2tsFhReKOLltlfSVdgP6ejjg+0pPswOCS9HUXipdMiPsxia2HQWphcEq4NMfOnYsTj12IIyePo4gd+O1Qdtqu0mzX69GoAklC6U+tdi44AnQiN5U12Cylb8q/u/jwXa0oKJ9rTdbXN7LvVMTOpmKaNDcx4jw12pGFSHY5D8Jj6v3mJqCz5bqY7axuJAOqlN3/UnARqMzeBJCbaQP9ahtzlSJ91cX9NHe0w0A6MgFO5Ta3xNWb2i8rZBWy0gQYbcHEtgDyKtezqI57xwpUW3KOKHV10+7WWAQMMlb08EFMT08BhMvcU7GBkvt/vPjis7hV63H12rvax3jttXfjzq17gE97KoU5JYrhD8qLf9P6C2LGYrjHQo4LGfa7H4QCPzt8KPJ5MA8/P5Tff/fhZ4fn8lFc+/ttKNjr99+rKxlXwoAV4FAYLgOtusXJSGmoJsXry4jNO9Gwr9OXjm+puzO6kDnpZroenFcXo8MAML8SkDMIyxi5t0c34N7ZpVuHsfz1X/0LCRJSzy2AQlCw+rFrzGUQLpRaQ/CXF6B2WJLTJ47H5PgYDcPfZNC0xOl/coF88rl+awKDqmfnBmiXQlAoe/H0BgUJBYnv+awQqmaAgl/SAbnFH0JkXKD4DbfDtfK4H/htKj8de3iO710jJYDPOO6wo22vU0bG3xykHEIH4lHswaCbfa0g6Le3IsJ3378Sf/Av/mn04eAN4Wo09HUDEq1x5b3bAIo7l0NhYVdra2uxCjjoE26sV3KKqQcXwhNWyusIfC2X7A50wiiG+2Okrxfrh9LCDvYYPDdydS1KMxilVc8ZGwS5pdQcY0ePxQsf/BjHtDDgPdHR1QkIuMkMdJE+MtLqvXtHed88DDg6BqZeq6hWb+JK6R5i02NpfiY2aVcDN2FsQkrtJj/ur9HS5roHVB63A0+C8+7H5paxK2SCv05FGlPYRAgNfJtMt77qTMn2o9WQe1zXMdQ96clZCXfWKsa3MAQJb4xjizNACKb0ttSFcEpz3a2tDnxs72ff6rYtzs/H2vIi1zf42Jmb+RTl6Zsysa2T37qX6uTkEONZj/mHd+KAY1vps31Yy1e+/PX49rde4X7aolRqp090JwulVXZlNwbyTCYzTuG0YU6D8k/DJOsQNApT9+h3/lOZ/efJHj2Uv8OH5/BCfuaxPopj/b2f24j89JGeaOgKt0fj5i/8rW1DtR6dq2iLv8kzKbtcJk+FDqqf6gVYD+DSR8hIc7oaggvgoJtFu6x+TqM4A8wXd7a5vZQg0dntFpDdqSsNv/4rf7GISXABLYK7R7nBqH9r+Mbmva9CVasrqzExPBgnjp5EqOmwnPGiA2mcvhAvETbeK6AIhzdgnURvphDk1vxOq5a0DbTL+XhvXmuWxxbUPzuQzzkDN2YxDd0PPzLRQwUo2EBSrQwuGkByBkIFL1BUllF0cDHIeW6UN4vgcn6rg3v+PDHHev1O/K9GlMOdzHe4AYhwNEOFX/23X4wv/7N/GKeOGouAvmHhN1CCK9dvo80H0Q07MOK+uLIW0w+nY6ivByQGSOg/abjtWF1dLSwUfbSj68H9n+N87lHhZyq5yG4dg8295tjAkipCevjuz+iU1OZeZ7R0DcXRY8dRprbMQFxdXOH6bXHy5NFMrVXocjCimDlQEWQzRd1F+of+b+H+GlCaNv5aANjBMlKu0hs0NDXXPAYzMzerMCOAzbYY6CyyH03IY8yhrIG7gjhzSeMNtajBLFZW6zE3j9u1vpmujsVk9YWHerujrx8GgUVrALRMSzdXRmbUSr/rdJmT42rOsYnxzGUolzejA1AcGhqnTTAn+qobKtwA+FQwWiq006sOZJ12ri0txMz0XNy7+yDu33+IqzYYzzzzJOPRHm+89na89ca7CcAZvOM+ZF92mQDgFKBZmFkxnPcMSSoQLUw54aN8eDUfjmsxplp8j/o+UHyfFRTv03jx2n72M8HAXATZU7Jcf+/nGDWZjd8na/D3XNvzKaq+SQOYeufnfIReOFWOyeQjfuOHfGagGC3hGPdoZWz5TbP1Dprc9gB2QT/LqLzfVmff+ns5dyuAq5vRmXkSXqTh7/zqXzow+JOlq2ASvtYaCBTrDPDS/BJAsZoLls6dOp4zGVq+jkzeEM0UHxtncpA+Do2wA/gkM/i4l1wmLapw037nTSoI5lgcTgO6hkAfWsFGlzkMoQW5HCKLY4iqBQoXyC2YuAJTa1V0tNuSGX0v/FZpbpO1MvcBBb7PStcZ8UUp6NzMbOSZ8+Ocszj/PsJ9I5fNHj99NlqwgNbF+K1//L/G+1/9g3j28bPROTIYa9ubsVSux/U799JF6O3G9WIgVlbX4969+zExMhQT4+MIrVSvOf3shYWFjAW43sN1BlsbK3F+cjgmBnu4PpbcAW3sAAjcCwIm4sYwuFYu6419AE1ZQ5EmT5yK0Qn8bPrw8juX4/69hzEy3Bvnz5+Oc+dOxdmzZxkNHoDbLlbfvkirY5/Rx8UqSgSqHfFpaaDPGDvZXxOd7rjw4w4AwKfg2xC4cdD33LeE39m/1XoNF6uL9sKzUDjHxJ3FrITdSFsPtitR39RNMzW8mm6YCr5fB3BkU9bi58wy0OYWGEsz4Ix1tx6q7t7A0HAcO34iA28PZ+aysrP7q+imuNRfxdEtK9RPj/BRohP3IleyyOuBtUe4mcIARdRWVuKbX/tWvPP25XSTUxETCMwbQE7FuWQSSgM3yX+pbDzUU6Qs/+XMyw88bEsqMs88+tF7+zsDlVwj3UPb7fU0bvxNppEGU8NZ3Enx19/4fxtQfG6b/CRjZjzyt4/+FiyFp6CAgfSfv3W9i3AmCDtzJCh3WA8G13aLsbL6eZ+739EWZzS6B7oBBfe3cUNrWAQy7ZaDDnjD3/1bv3Sg8LqO3pP5WlejBoLPQ+82sICuXjx/9nQmC5WhlT290GQuIq2VMdDC7IhEQRUWQZTWWyzDefXGBgY3gyedDForHa3fZIHZUiq6tC4r+NCGHNgG/CDO42/8KzoaRXdhi2CTNAwW4UAoHIIUMJCfZVv8LU96DWtHBznwdLjTgLmazraiiDmQdGTu2KTvS9/fufl6LE7d4z4ixo9NgrYt8Ue/+dvRTsc+9/zTsbpVjfduXY+51XLcuz+TguC+oArmFBasWqnga7fH8SMTCUIGQQ34baAsLgSbnJhAjE3vno6RzpY4f2yMAUM4G+Atjd1R3mmOzYOWqEITt6D1Wu8dGEltsxblrdV4mjaceexifPObr0UJSm5uxvGjo/H44+dpMxYChmCtCy26q2O1dGY49vf1JXBWKmv0B4Pm4CuMjGn2P78VtBU/x8Z+zDgT9PSAjsm59AZjULpsWCQsUBNPcw5SwWEk2q4iGMeYYKFN53aDafcxWVtbj9p6LXMzXN/iorRcBwTINBwALChfEyDfBUtQTlzM1DcwGCcBa4wg9BfrRr+aKyHI+jRRy/5vB/jTfd3nnNurmQuxaWwH1lKC5V2+fCX+93/1h+hM4ULoqroALRe5oVw0O9tdKKn9gqI++qeMpCFR0PkvGSr94rG+9q9KLyFx+jH1AuUtPqcPucaBx//AZ17F1+70nefnXzKDw4dK759Hxx8+Dl+nm/yD3wnyLvDyn/4I5xTwNLJbNMxrm+Mk8y6AGOZGWwdgvNawKAEOPQO9mCqNf0fGvjphbzIrXdrvMQlX26W7wetarR4ri2uxMDeT02lnT51MJdXP7OsbjN7eIW6UQUFhvbBBsDZ8GS2+Ft5YgsrrdFMrAtTaaoabUzFaKxqd1h8BbDGmwDl47yCLOAomvZrfCxzKnB2Se0/QAc46HFbolnkUc+sIWhMKyTVzYRB9bLAm3Q9+K0j4yBJzKO4mQHiAEOoqOGDFbl6uKdiO+dVq7KOQD669E7v1tejtZCDX1uIUFrpreCBuASCChIU5FqD6xhCs2Gzx0PsPplPRDHpalau/uwsl2eT6zbng6uHUdJw8dRql3Y7FmZlo2avHxZOT0dcJiO1tIWilqOxyLO6GlcC0WuqzMzEVwKe2vRQnTh6Jo6dOxepGPbYrtTiN/310ciS6rXGYx1u817LqhWDaDwqzayZcNdjgprF0UHODlZoOoly1sCzXyExal9/Tr1j63LyW38NCYQ24K4BPgkch4XynBODHC7wItcDjeJlYZEDWCtVONXoOx1SW1tgEU6pWolJeySzJLQDEaTcHWSvZ0z/EdSPmF5dzlujOnTu5g7uzRU30s8Hy8dHh6B/qi3761924ljhudnYO12Mz1pDZe7em4u69B+nmPP/C83HsxBFer8Zv/9bv55Rnq0utkRNBQpqvBUawuK28sQQE/x6+9//Fy0fK7U/ScPGPPkhFFRcdKLvH+1Xm/PvomZ3KsR4nKPjwmEIqi8/yuEcPDy/+cp7DNzx+8L2/+f57z4l+0DjjgYYOrAbXPzgafUOjcffuLQzUdOZECIzKh26GW0xqDuwjF7x5D8akWmFs9q1xiq0aRuUHQUJ3Q/+xgvAtTM8zkFUE2K3bGvElh2L8yHGo7Rg+YR+d3c05UXyFggu6j2eztJHOF3QNJAKrHCMlAo3oWBsg03BIZCHNbabeYm0YYBVchfP9LpRV4PHWBQk/K/Lci4HKLDx8R5XaZ3YWnZyxDv4ZhHUayYrclUo1lpeXM8koZxM4q3skWjLNiLugraAarzAD0JJ9A220u74em5urdHY9xvv6ocCjgQcc33n9u/E+IHEfkJibXUhKLDN5QH8tr6xnWzq4jguRThwZzwizKbM1XLibt24zIOaWbEV1Xcu6FkdG+uL4WD/9JEVujJ3G9ri/WIk9FAqti04U1KBZtVyOzRp0HWR3D8+x48fw8bEEO5V48glYRFZShoKjZdkftKkV98r+cEZo1xkNQbMZKwOQ6ns6ezV+9ERcfPoZFLGc2Yv2tbGjTKLTtaxsxna5li6TQWwBRrfFKUSrmNNE7p8nv3F8pLltjUW8R6NiW4riMT51PxkB2mmZuV3kzd9sYeEZLWiw2aoPord/kPO2Mfi7APFSyoZbGuy5RHynxnn2ci5/ZGwsJo8djyPHT0WXMSB+b13GCu01vuJ2hWury/Hu22/Fv/1XX+I8rsqEFdEGGanGyirrKVePQLVQOmQppY++VNGTCRQydugyZB/7z8N5+F1a9EcgkN8fPvOT4vHo6+/9zod9wif52s+L333/9fcfh8cU3wv+PmQ2mFmks4hptbb3xej4yTh99klAdRxdqMe//Jf/OGZm74SlGV2pbajA2rU5fT8ygIw2Rhsy29Tq6lKnsHXlGf+tfwckdDlcOFJ9BBJu0d7PiQyIPP30i4GxCbe460NpWlo6GWjjBQAFlNd8/cyvpwO1BsYjlB6nGpv0D/mrMuVtSYnoGAOa3rafpasAumQgSPcBocuOFzEFFM4nMCjg1dxQxWk8A3ICg/kdCAeAoDC347s76LoQiwsPscS1GB0aii6URrCwnZ7LjgBLotSJf831sw5GbEcrwtnpQgs6zvqHzQCgg7K9XYsv/vEfxJVb13IHbSsx9/b3o2C1uPdgBmLSgCJtYtknsGrzcXxiFPrcA9XbiXUE9/3rt2KQdgz2waxotVWcN5aXsNaNMTHa66inwjR3D0V5G2XmovqMTtVtAtiuJBXAN1GWM4+fxcqejRYE88Mf/ED097YzoO6kzvc86+a1rCzT5q147LHHsj+ktPsmUQGGuiAb1fU4dvZkdPSW4u6V92MfSuFCNnMdOmFBMsIdFDzLsje1RVdXD/3UBvDhjm5UkxXkDmhuDUD/qCBbTpUiF662dIrbWFOrORSMVcOBm0cXY05Tsk0Wet3E6usGbDO2c3OLMTQ8CpDuRldHB67TMmMPeG7hEtdxMWjz91bq0r4Dzj+3vBp1rvnMC8/EMy99IMrrZcYPi0jfra0sxD/9R/8Ma1q4We1cv0guErBabGLKly5yEVS3fT7NjSiYgtxCAUjjx3vZxqHbke4V3xm/KdpVPISG77kt9MshUzhUev8ah/L7gj3nx54qP3v0X/FBPg7/PjICAktemt/T7jYMURPK3d47GoNjJ2Py6PkYHBhF9wTqWrz7znfjD/7gd2j3TgwP9dMPuO/IlbvTudN/qacrmg2yN7fnIsFMMmS89usrzm780oGFU1ROF4pUyluxvrEZywtzcYDfOA5zmLr3EH/8Q9E/PB4dpd4UGHPljdTqc8kSBAbvpwjM+MRVgEmaYporzTiOdxzj044RMAoK66DZhf5eemxAy6KmWwrGVhVrbxCG5y6+uTslI+QckDRDNmAmotmTKp3z8H3QaimCc/cGKru4+S5AQYrl1KShSus86h51oSCCjbMg+skKiyJSDKC8zWvzrYE7Ovxbr74ar1y6FFfv3MNv3orewRGs3XLMTM88Sg7aiyNHJuP27TthbcsL504BwLga03Nx++5cBo/OnziaiG4Skcq/sLBCG2BitMMFdUeOHoslBN/pU625NFE/u1LehFYbM6rC6sbimaefACQa4mkA4/y54ygT7aZfpZE7VhkDvGyPW7npo+beIwC3VDdpPmPm2o1VmFatspGsxUGw74ualUUg+ZAyyxhMu9bX7xsejlZkIcdexsHpzMUwwLllhWsZCaxoe6sJYKPtle1o6oB9wLy8X12w4eFB/uIvA+5uMznU3xurK3MI5w6uSmvsYgwWpu7DajbB6/2scL5TL3Ymn5lfijNnz8f9mdm4dmc6phZgffw7Ojac9+wO81l0hVHUiDXBYpQ1n1njgbGRoUAhEzx8zR3aJfSL0RUffIIyCn7qR35CP/j8dx9KTJEN+SjGoBL7Oe897+FvDn9vn+Isayt5z/dcOJd4cy3dbb83eJ//BHdAMN0c9EmAdeNnC+YYD2pt7aT9JcB+IrqHTsTYkRMximu8Wy/Hzoau1/24cf29+Pa33gZIumFhxiP6+H1DDMMiujEIJRe94Ta7pqMVd2RfZogLvFddACR+9ZcO9JHtBFOvN/B1V/HLN/DD3QT12PhETrPJMj7wwksgtsGlESziSPr3uZ8CiqXgum/mPtS2EySynJs61qal54ZFLWcg7E6DlSrx/q6WH58YX9inNFSBNpMuwQKlTOlDUX2tkKRPBRB4XCIu7W5EOblQBmEEHDMSDzPQ7HN99U38UtvQ3TtgE2j7Jk1QCWzHHiCwnSKiYSiiyLxORVJgoHHGbPjuOpT89/74KzGztAww4rOXuvGBH6ZLY9BQn7yvrzempqbDxDRnHo6Mj+GePIzb92YRjJY4f5KBHBpA4Ivdwt2jwhWcipE5CG5oa0Zhu9HojMRH3rMJbe65UN2sZCT/R37khxlsrAKyXimvxvtXLseJ0yfj0z/yOfqnm/swxgD9g/43NpjTYv+VMlHGGJOKJCMTQKT/AocKkUVnAEAzDmV9sjo/30Qe6jw3MSomWzm1ZmaezFKwtt2tbZ1Q1i5YkLk2G7R3g+MtUy8VBsD7hpKFWjpeA1NMO7ZGrbxBf1WQERgt/SJLqVfoU+5tF2FVFnNtETJqgF3GOjc/F9NzS7ELALx38172TQeCf5hyrMFyl3tdoaIYS+E6+J2Re/9atZwDUVDNlCJTgMIPvlce/KxQbkUXQXj0SIv+6NEAC3Rz4BxI5Eed9/ti/U9xHv/6tE9zQZWvOakAkf/ECCSxQA/v01uVkQEGyJfM3Wl8817cvOjggNdtKHkPrHVwLMYnT8DE+mOruhyVlem4+vZXYnHxNvLTFkuL9Zhfph/p4z4Y8BAyWCrJEEv5bMHV0GA2dbQj6xhYgHlrYz4a/t7/8p8dOOjeAAYBkNjEirn0tgxQrEYrSnJ8cjynjcbHJ/FfTkZ330hSEjcJdiFXBg/zhnexCmVGFYREwLL6L53W1IgLkPkCzm02oKwdBQg4J84AdWLtndpyMZSlvkT3xaUl/PruZAzO9fdAdYdHYC8I8KFfKGX0vZv6ILJJzbn/dGO0C1muHQETYNzjsZjuanX4QGd3mNrKLETB0SAsMpi+uEJZx21IP7y+HSv0xapLkmlLmXNevXuX13IP3YG2uPL+tbD4ie1xVqcVi2zGYM79c10HQko7PbsUq9D04YHhOHfqFPdfR+kqac210Fo9Z5ecgjK6vLC6Ef2DQ5mO4L05Q2KhFUGiWqvERz76sfjQhz5MH+3E//Fbv4kQzCWL+eTHfzTOnngWGqmVcd0B48lg9/Z1Rv9AV8zMzaKEm/RpF24KrABQM4Cn8hm0du+O3DKAMdV+WpfBvmiF1gqEug5btR3c0k2AQxeokrMvCnsXtNWVg534t70wjrbMsJR9ttNHDenmtMkS9pGzlZmobG4AaIOMdX8CvsxF90q3cH15FpdujjGooijKTYlrtMB0jf1EXLv6Pn1Cf9FXN+4+jGuWp1OWHAPGwhhEggMH27dFbAFTQF96jGOlO6mhS9cBeUU48m+6Fb5/9PC1T5rBs2AVxUMQ4EOu4DJ/fpbXyxOp8SmXujbF+Xxme3ivI3P42r/eu+0AZWE8zhwhxzCGnBDgaTq5curOdGa/uulya2tPDAwdjaHxE7DLcQx0Y1Q36Nfle3H5rW9H8/4KLvBKuuItzd2xhZFfWuc1+muRqK6eTuSzE/0sZg5lsyBFHGiEGzGu9H/D3/3b/9lBHd9dH0t3Y329hoJuIIwbMT8zHXsI5FMXz8f46Cj3iw+JsBgpb2yx0R1RgikwFkV8gXPwEmECGbEQJS7cD/XvAplEKPP59XVy9kOlBGENVhoLyNWSUCf95h2oZx3F0cI7peMzpzSbQXSAKJO9pJN0pAKlMCfbgCJbIi5nLXIcYQkHCDwDaSBPGppp3SjDdt3YRi02atVYQjFb8d/a+wfj1e9+K1bmZ/G5V5Ma7zPAs5bMx9KWSrgtg4OxVF5PgDSSbDDu9TcvJ5W3owUhA0P6ywqO4KRVNHtSfmLF8Sps7bGz57Lm5WatHHXotIukjO/VABeTbCZwOVY2yrAzMw+3sw+dSVhaXoq1jY2M6j/97LPxC7/wH8Zv/OvfwGWYh50M4W/2xePmTJwYY7z2M0ayZYIcyumS6slTR3OlqkvZN9Y5z+Ii/XOQwNYOG3BBj/dhDSQDzmgWwsq9INx1+qkCYBbLy12rYZAL9sR9ZMVuDInGpV4FlPd1bZzRUAGk+Shlhwoi3e/KALjxCNvV0uamNNXogIUIktMPpgFr5QfW09WdDDWnyBlXU8J1N5eWF2IJJqGA60JVYTa//X/8EUYDUgmQFQYBueH6ypQuFlKfCp27vNPHRZwMBcYwqaQ+MybGvfrX9z4OFTuf9JVBTT/jzfeOKXaDF5A4ViXgr8fk2hCYtq8FAx+Hv+FDrv2oLTwNLDsLmDMMyUr5LN1QZcll7Fb22otKDb1o6oqe7tEYGJmIo0dP4v6N4MIiP+UH8eDG63HjystxbAyW19UYK7De23duRzfyPTJxLt6/MRUbnGdsYgRG0ZMG3Bwjx8akvRaAfZfrRcNOrEzfLpiEOfFOUVlyfGW1AkiUYwa6vLGyHGeOH4luBJQz0OAObhhLi6WRdWyjZO1Qok+8+Ex0I0gtWFV9G/cDMO9dFG9tbo8OqK+CVqC3eRMIjlSzTWusLNOhvPBpR24LBNsIN/6nO5zLDuzePBrBM61XofSvz33a70bHrjHxvXbDQc7FZvxzQ+TcwRyB3zuANXC9hsZSXqsNIKij6JXGjthq6ojLb74cy7P3QGBAAYomu5hfLUfjXjVGh7pjh0FfhS2Z5ed0axVEf+2tq2lFzbIcGRnNqTouUbSBdtWq5VhHMWuAaysWdhWmdmR0Io6MTUa5vJbJLe1cSwGsm+UKCJw6cyqBZZExKLV1ozDOdhzACKypuRoLi6sxMjocf/7P/8fxzjtvp6v20geeoq9RLliJmw/lcv0dzgnwqDy6LtUd2gEwKpCuneiGTfhavOtCiNpxRR5OT0P1V/JcOTXNU0BQic2HcPzKFdq9XU0G6syT7ovgMtDbi8CpLMAMQr291YhiF8FoCEVaco2R4OCCo3XuZ5t7NnDJt6mwGh9dQxPgBCBLs2lgBTsulzNFKyuLXMekLytS1ZHH/fi9L34lvv3tdxOkda3S7cD0Cwza7QyEexX+ZjAceTRvx3tMpfe7BAJsAk/B0/eHIJHfe65H5+Fr2ivwYBTtJ46xnfmbNFD0H2fTazgEHcGgOJ7fqZAaSPpfkG5Wb3hmfhH3bb6Cgd8aoFCtwqwwLpj56MOglXD5RyePxejERMbg9s12hUHcv/V63H//VZjkID2u7G3A+HbQl72YPIku90/Et1+9EeWtHVzvUgwO9acrYhsQMOSzAF0LBLU2oYer09HwD379r3wPJGqg9NLyRkxNL8bsg4eZYenCJRe7AOz8sKCeWmSpaX19LbpQ6D/38z8ZfdxQC1bXRBVzIxIURGgv3YxFQbDoJ8GTh/4ZCsTg585GdGluZ4ZQmfQUKKhLuVUwF1tpjS0Zn9u70QZdAuMh/jM5SgQ3MEXvp2VQqEVfc9GboGgt0PfmdqO3BVU2mLqFEglkdSjz/FIlGtsHYgblrUHLL7/+rRjoYgA5RuGr6I4AEsMjvbgAq7mkenl1OaPoS6v1uHZnLi4+/niMjozAVGibgT8U0r92nC7ROr75AtZvC5AyJrALuDx98ekEGim38/f67RZS0UqOjQ1lgsv8wjwA0Qfz2eF+WsNNlM0hWF7Bh4fl/fRPfS7OP3aG3+7Ec0+ehcXV6b5NutiYDv49g5YlBzmvILzDWBuHcDWnSqebZPr1BnT0xIXH4tOf/TzuyHSsLk7FVmUZa73MGMEWYYwOpuCoonR2tAAagAcKLQu1YG4NFiBQO/siM+of6Ivunn5cj66cQt9kPLWI+tCNUGqnSLWYVeRIwUjLrgIxLmld6ZOsrYA8bMG4ymtrAEINBW6Kzq5O/O4yMluOudnZuHP3Xizib3/jG+/ltY3aO/PlbmqcEvkolFhp8UaMh3idBuQmLahil189AgblkP+c9bItmYSFIslIVdwMzoMIxRoizqdrIRIjk96LrE833FyXxj3ugTY4C+F5ZNUCakOyBIEC45nMoaD7WVyX867jFqyvMU7bjQkULS1dMT55CpAYiSOwh4Ex2G9XG4ZlNTaW7sbt91+Pu1dfjsdPjcZIfym+841v4DrCGEZPxMj4KCxyPC5fvxv3HlajzXUyPaXoRb/VCYO5ujONMApD9habam3EJV95AEj8nf/HgbMIVv7RH53Fb76Lf3fyyERMcGJzB+wE71+6Z7l1FdzFXzVodCcD+Gc++yMxCEg4eDmVWeAnfQUlF5MbXJGosgMW+4KF54NiusKQE2txPJ8rDRVCgaSIjov0KD3nNHMxMyUdJF4LAiJv+pMIajPXz/wJqJOiIP2w3buJ8Awov3N1nV8JMOU9XI2VCq7FOkAAq+FaI0eORG3hYdy49J0YGOhMd2gPduSy7lJrQ/SBvN955ZW8/uX3rmSqdUffRDzzwU/HEHRvbnYaF+1hVLFyu9v1DPAJdPqxrqhcXSvHw9m5OAr6CxwDg0MM9pFYXloCvRFm7n0HhV4DiBpb9uPoSVyOtVomajVC/ccGBmAdDbGQwrPCcfPRixX5E1/4fCxDvd1M+bELJ+L4kYHo5PXAIBaVttqPh9vJ1dd2Y1EXA7Cy/7TczmLkrAlKNzLUG72wnSVcrLmZhZQJZy/UH4OlQ8ODaXkOx0ywsYCJMSZrTirsRsYN9Jr/olvU3Y0wDvSkLJVcPIYBOXr0BG7DTuY3ZIk+zqELk7EBxs3WutjQQjgG+Lb4qzkxyC5QONNjXkUZGXzt5ZcBvGoMYWGXuL/vvHoZBehNA9cJG2pp3IFJukYFI4ICCkRmkR4gGnARrLpJe8gbn+VCKNkLY17sCIYCK1e+V+6UNwGMZ8422FYaKxhkAJy2yhqwboy9LpucQhAqGIjimEppANJYA+dMMKP/9JFlLZX1rbh1c4o2eVw3n1vDsismxk5G/9hEjJ3g2TdOG9ujXJ9H7m7Ge5dwMd78o/jUCyfj+OhgfOfbb2FIdmL82LE4fXos+3dlbSf++BtvRA8GyFW4fb2uo+nk3LDEjs68R2M/DF2uBG4JwHnpTjT8w78rSGymr14u1+LK5esM6kAuBxcVk25i4Q6naQwGapEsWlKpV+OgthEfPX06JriYgicYaFkUSNNuc2cpfiADyblzOqwAW1S5Bfol3QMIpLNmbVomvBEKKRWTbjWDbvRGHufirhwcntnbCLiXAndih2sIZFbYcrYlS6JxDW1XBiNB1AQfri2sS5NbDKTy2crqImyjhXPU4+GN9zILsqcb/xiXSvDpaHK3pBpWfSrm5lYZ0FJ86Q+/gT/cH0+98OG48OwHOF/Ee1euxjxu2srCLC7FAv25AlgAsgoQEilNXt+o4lfW4syZM1DIaoyPTzAoKBwWPfY3od67WbexXFmKMxfOJa00gg/nyV2r2zp7YqVSi5XFmUwBN/Pyx3/8czHU1x83b96I+fkplLwpzp8ciOefexqrY72FIfpS8OR+GBOgmHEpsh1VVFXF2EoH/bu+ssC5l+gvebOBsiaAwLR9XEzYkW6T7x2zgcERqD3uBefWyLgvxvbeNi5LN4CBcO8XKz5ND+/u6Yo7d+6FiWwG5AYH+3GZZrJNLjTSDc2AI+OewUUHliHeguXoJjnFnZYYP91B38Y1fjAzH2+8+W5MojhPPX4x72eXMf3qN16Pd67cACR6sKidMFsYJ/cHlKULzAusuMbHwKYzZe3p2rRDtVvxx5350NipNBmM5tgMJPLbglVoCOEkND5nQbK98mHZsMzRJwDB38MMTh8qoO6I7o9BVdmMICFIu+dprbod87OLOUtT6urn+BK41p6ZkxPHj+HKjsXYyLHowLjsNMIWl+/G/TvX4utvfyfuX34jvvCp5+Pi8aF489VX4tbt2Th25vF4+umnaf9mrC2vxJf+4LVYqh5ELyAxiAEZwbC52K7E+BR971IFjDntdeauDXCtzRuT+LW/fHBYo2FhbiVu35zmQH33g3jm6WdQXgMaInCBmnjhnMISVy2xJWriT3fx+6EmrJLl1OgU6ZsdacdqddG0Ao1R+HbXa/A3swFNrEkkVvEZCAbFEdxjYFzAJNX3Oyle9vOeQGUbECBAQovjEJig4wDpAu2buEXHMkYIGIDG7wqL4L6QlQx6OsXaBt3dwgpW8L0PAIfeoQ6+xw/H9R8slWKrvBWLq7U4e/50zD98Dws/FRvlVRSij9/sx6Urd+P48fNYg464iDLucl317drV24DJUgbVlhfuRa28ljkWykq1vhVV/G/jLWZN9vcNACSbWQWoj9eNjVuZxLY0j3VYuM+1z8TTz304dlHWt19/NXpgFxbhXQUc1pbncte0FazO4OBw/Cf/8S+mZX/zzTfi7u2bUV6diT/9p/+vgNBgdHU1RHcJ+grDaeDaXV2MQ1by1v1qR5DNjmwEGACOrWqsbaxyP4w5Fn9X6gzwJvDnccautOYI3gouF26URmNoaDAmJydjcQVAA1jHxsZzrOYXF1AY5MO8ig7GHd+7q6sLJlAs/HK86TpYV+Hymnsji/TRAsNoRbE0KLKPfdqRGcGuTGWAx8aOxPUbd7mHjoxLTE8/jIGR/hhEkX7rd/8wFnCV+rjXkeF+wE7Xo5geTSbB+0aUwqK43T09MBqsKn8z7ob8FdOOxbEFAygAIkFCV0X5o63Kr39lEtn+Q4DgtbNqErgG64XwPoOnCLK5Gv6mjvytrazDME2AczGejANm0YlucL9t7b0xNHYMF+N0jE5ORN9wd+pj01ZTrM7diSt3vhG/89XfjcW5h/GLP/6xeOzkybgOw337nXcAleNx/oknYgA2tQ7j1O28e38lLl1/GPvIbD8gfYTxKpkjwTPZE/fErabR2gEkmmMrKjM3CpAwK0+q/+D+DAN3EEsLawj6SnzkIx+NUydPh8vGjd6KNogKFljq3gQZQTWhye10Rhud09p8kMjrHK4IWcxPaxlQdAdbNkLnC0AiNb8UVvN7j83v6UezKpVJM/D0+zxW66IrorDy/wQNqWP6mNn30CSspAPqIOvvZnKUThCo7UHrWGjjBAKZ26IpkFoWq0n39ZX4fT2W16di9v4DrDbCNX48PvDi0/HWK/82mgGSBWh6C2ynirVfWquA9lC2oeE4c/7xuIawnjh1LjACcf32w3QhVpYexhL+fW3DBU0IAULu9vGrGyuwkO44deoszW7OadaXXvpw9PR2hMubr753KW7ffp+B7Iuf/1O/EL3jZ+LyO2/BAsrpwjjbsr44D2OZgVIupUvwF/7iX4pjJ84AOlWA/k688/o7OSXW2LQbl999JYZ72+Kpi6fi5MQkQEj/bKGguIpaj94uLP2gFaZwGXAXNAANWOTWrl7wvZF+AzRcrFXBPQSI9OP3AYsd2iJgeH33glAQDbpKg93BvX+gN2dQDFIOYv3Gj55KRjCDS1aHgbbgwslCunBfrBIleBvIS1eTMTVlWvYoK5QJmm5v3KPK66b2zrDuhSmTV6/fwkAEsnoiJgFFXbR/8I//N9rCsbTL3bJPnDgeLk5z2lHXQkvZiPHo7u8DwIaipw8w7elL19W8hiLx6lGMBBnx76FrkeLGexU9gQGZ9LWWQGBId1fJ9DXfW8yHA/K4WnUL3VqI1ZW12MTYbNGvyn/SfQDbKeOmVhg1bH4MgJgw9gBjKwAMy742HasPH8Zb778Xf+8r/waNXov//Mc/FU8f7Yl7tx7GG2+8F0MjI/HEc09wf+gjl3aa//XX34yegREMcE9cvzMfjbiOZ86cRsYG0oVqA8AL0CtAwmX8DbvVKAMSTX/i8x/+5V0DgaDf6uoafoorPJ2628vCIqZvDnKiXuiiqxszuAJAdCIIrluQrnS2d8EMuqJJoSr1RUNHT+zBLPaaO2IHgTqgEaYq7fI7F/jajfsqfSPX5RM3jNmCatd2KrG5XYF+2emiKgNJdyfC0ekFa3gUARaAjADzzIBp0klzMsww3AOZ56HwK1GF8m9troHaa4BAJQb6O0BQN3LZi74e9xG1mnVbNOHzL88+jAe3r0U3hGaktxOffzbu37oc1eXp3GzHAKkCbJDV6dH6Th1XZTXGsZq7uBDXGbjhIRcedSSLSZrKfcrUXNHpLEDmdtDfG5yvSGLpyvTpI8cmY/QoVLLUq3bE4tIc7slmfPTjn4oSLGNsDAs50JE+/56xFZ47nHOHNtSx/q0tTg9uxG/8q38ZH/rgi3H+sQu5R+kI7szVa9fiIcD38N6DuH9vJmZxXxoRyMHhcYC4OVY2tmJmYTVmZ1ZwV9ZhSiZsmTQF8wLcjC/Y3y6J7+/t5v5UIMYOS2+FbmcprPGgVT516nTmRwheGp9uKL+LrdwgZ3ZhGkbnjBfygywN9iCgjLMrFDdww5aX17n+Er9di6XlNZjPSrKq9dV1wGmbcXZNjL6zBsjNmOln2vjEExfjgx/+YJw5eyauX7se//xf/P+Qn8ZM9GoHrOq0Q6bhdJ97S2QVMIxXK4Dfg5s2MDCcu4GZdl7SR+e8OcXLM1czQwecypQVpLvg71EoZTILvPCZlcbdMb6Y0TOg25wL47zfnfo+RmMjbt64F+++ezUWFzZgmDvcgyte+3PM23Eje2CU/UOjMei6i3NPxplzjyUD60ZG93fKGJz7MX3jXdjDv45f/+ZvxtDoYPzlz3w6nh/tjvsP7sMgLsE2RuPpZ5+hjVYPq9LGlnjvnavhjv8DQ1ynhLwBokATLHMs3fwizqILJc7J02XoACKewur8g2j6wuc+8svO8btdXBkaZ3Ul50x7zBEAODawIgMAhKrtEt/NbXzS2jrwVAO9ywhoGbQGFau+rmNV3CBlA38bZd+CoYCmOyhHhc9VFP1aAUmrb7YYng/nRiuxCFItUbyxFUvfYoITxxqtb7RWQYVzYZF5bm8tc64llH8B/3ghtmoLUa/MxWZ5KSrry6DtRuxtOv2En4VgJwpL0wQUhFNqtYsCCvBmZnaCqpXl2Zi5ez0GoV7O2GzXFmNvu4zPCYhVVxnsPQawB3DoisGhMYRpON69dDO+9tVv4/s/BW1cilkQ3unIM6ePZ9R+B1AxFVxhcs/GrAzFvXehTPatMzZdWLkVfjs8NBBHT5/jyMKi7luvcXkJl+NinDoxHp2N5Wg94IkgDroACiXYrAGuTidCW/cZvxHAfOrBvXj7jZejHzD8wEsvgCVNMTo6hg9f7M95+syxOH7qeK7HeObFl6ILJtSAVXbGIRo7aWcT4LgdK8tbMTu7EQ/uzcfi/Fosz62irBv0L+7FzjbGoSMXBg2NDmXwsR1g7AFAdA2HRocR7gG9E5hCZ2YB9mPFNmvIQt3Y1G48uHsHxYFl1dZQ2sKVzSlyjICvi2XkB4Av7k3N2SL8RyycSWBb5n6sl2N9ASCljxZxM+7fvRXf+fZ344t/8NUEpY6OgkZ39ehzd+Valmp1HWNXgsa3RVdvX4Lk2OgE4DuMorqoqbVgCoIACmMyYBZS4r15Fzltmd89+gxwKErBFeBhtmgb42Nuhqtc52dn4s7NW3Hlyu24ce0OLG8L+YapNFi3oTN6BgEGC/EIUsOTuEkn4uiJi3H6/FMxMnEUttnh/k/0+3QsL96LVy+/Gv/kK1+Kr169Eh9//Hz8pY8/G08MNcf96bvx5js3M1fiuZeep3/rgALAyFi9+uo7uJDIwPAY434k1srlzPy1EpguobqgrMqUJEMyIO48mTzIFNvoVMM//NW/dGAiyiZU0Zz66alZfN2NcP/KSU5SLddobAkB8+bxvYDTNm7Qs0hRcsoG66gLYpTY+AX8KWmsCKXw2PGPuj0tQM5P06hmFM9ZC7r5UdxBoiYdNOZRkDYDoa5MNLlGIdEnFsOdIbFgifnr0kGtizS32dWD0kl8720o9R7Kpg+JEUof3C33snQZnyORWTK8m5G49fbL8cbX/jBO4teVOjlXIwrNeaTTu1u7sYKA3Z2ei5Onn+A2WjM//rd/64/i6197JT72iefjpU+8FN/57s341te/HX/2P/wT8dRzz8VMpQ1grSUjW5ibjemZKZjHchxsGTSFYWDhxifGc3r02eefj+c/9EmAFjaFOzM1PR+Xrnwnzl98Mn72xz4R9cWrsYnbso470zt+IeaXylimO/Heezfizp33Aam5+OAHnsU698UMYLW+vhLD+JxPvQhQMDaga05/jg63wwhc/BTx+OOP0y8wPZTUmQiBfWV5OdO1nfLULdzD1VycnoVlPIRdmtTVmc9Wi9K07qL8PTExeQRlG+c8+1D8FX4XMLT+qGzgcwMsGZgDpCyLaKwqk64wJNuc26fVxDM9Hfbqo6gZgkzgKpkjkcWYtzaTiWUsgGOMoZlIZyEc5cZg4xJAcOn2dDTtNWduSRf+eEsX94FruVnei+X5xWRxL7zwARTmWG423GaeCKxKAXFqs6Dcyp7vnZZG3vIznsqsxsxpEYzHAUzYGQnlW5mTyS0trtH/87HsdpkV7g/ZacadtXaK8ipLNC3dOp3tAEqpbyi6h4/G4MSxdHssqCwrdh3OZn0uystTMb+6FL/x5S/HVy69FvXGrfiZl56Nn7lwNCY6dlD4e/HW5VsxNHkqnnn2YsbYdhzLta14/eU3MQaBCzYZ5wGV7oFS/NE3vhWNHX0At27McDTDJLIqPPdmn4oU5tlq4Npw17cWL0fDP/pbf+GgXMXX2TrA3ShjiR7EnRugElR8ZGgQ1MNfoRNbgMssmgkAdEKNVH4zJ6W/Zk0GgyWCZk45F0CfQScjyebn05EoqoOgvys/M8Aj+vKHpyXDsB5QHcuX7e6ozH2gOywAJfZp9Nn8dR2QzU0DkDXe81tuxGIy9CpWYwDgKtEWbq66DMJsAiLWmQAPaL9BVhN93FPCiEoDoLLPl810zPS1KzF7832sfCso2xcmk2xAUT0m10tAa69dux1tnf1x5OjROA6Y/It/8dvQ93mUYjc++KkPxdPPfSK+9LvfwHVZjp/79z8TnQOPQe22ory5k6nES9DtuZkHsbZgAhHuB0rnFOaRE0ewvqPx4gc/yjiUscBYc9Dg1v2rCFRHfOZDT8XB8p3oLTVHLxah3tSVNRZmp1bj+q15rMi7WKt34+TRofiTf+LTuZv2DVyLFVhgL9aqA2ve19Ufo7KGFutoYGVgf31YWCtwl6DZznY4fed4uM8rGprjZ7DQtlosZnZqLuZxVVagzlr0BpSktU263QwTGo+OrhYo7EAmaRlr6Yfub9NvB1g2QaW+C4isAYJ1F611MS7tANI2TLSG9V/DIBQzLrsaibTWTt0yyLxjiDKm41+nFx17jY0W0BqOytg2CvzqWzew4tLsXVyd7izD1mgsgvvxWgKXxWs+87nPxABMSNdNo6OCCAicnHPyhMXK5rLkAec1DpN1UNPEwnKQMeMrysbC/Ercu/MwqoyZcry/63RnO/doecBizUWmVXPP1o10GXwbQNvmxsYjR2Jy6Hj0Mj6lUgtnRkEPVqKyNBvri6vx6o1L8S+/8rtxf3Umzh0fjZ944an4xJGR6GveiWu3bsf779/LjYjOPHYSF3UG9oULjDvz6nffQc47YuTYQJw7ezLO4opdvXkj3r58JS4+/Swu1hDGqQ5wjGAQShn/sw8EwK2GLdh/U3Qgn5vTL0fD3/+1//RAK1JzafHCUty/cyca93awDN2gnzTUalJFxFe0MRCp4NgZFiM1X93EKaeuclqH0bOvC6OAkPmkc3PmQsRn0EVmAaa9DSS34zoQ5KxSJYLCCuhUg41aWqeLXNotG2hpwGWpWREZtNzb5tx7nNIIh/9c/QiwIKDt7YDOTrGC1Gk5N5+RNh4wqNsADNgEWiOE0CluCbRnsNerCDR+b/MBwtgQuw3cu+XtYRkmrJTXFuPlb70KG1iPe/j3Pf1YyoqZnA4sIgkgffgjz8cHPvDj8ft/9Edx6mwpPvPxH4/qbmfMbezmxsu19YVYZ/Cd5lpeXMi1MaaUf/xTn0SJ2mATLyKIpZievwVQtcXcnPt3bMaHnjoVOwt3YnKwDb+1J/aaWxHlXQR0L2aXDuKtKw9Rjksxc+9y/PRnn4tPfuTJ6J4cT8U7wHIecH8NUHdXKXYzrromDYyxeS5utGSy0x6gozrmJrItbuJiJTFAGYBpYPxlFlkHk3Hd2YlYWqpm3GB1ZREWU6bvXHGLwlbWYqh7GHfB2hwIGmyjvf0genutwoz1FPTxwWv46TXcCINkJjrJ2jQA1rmQeYhTVjo/gM5rmFw2L0NJj5mxZyAzYOoUuQVnDG42N3fGN7/5TsyuzGdmq6scB3t7UEKAq7cxugHD5eVKKkcDQHH2woXoxZLnjATAo/InUGDgGvYbaVeRbq5baMBY42QQfwl2tL5Wjs3clJl72MU40kdZ2UvWigzLsFvpv5Tz1oG8b2MPBkj7Bwdz9XBH9wDAakYyxwO4zoTV6rWYm70c79+5Hl965b147TYGu+sgPnZxND7/1Ol4rK8n2vYa471rV+P2zHw89uTzcXRiLNaW7scGMrwwvxpvIQsy69Hx0Th24UScP3MGJlWO73zr27nArtTTjwzfyHquT7/08WiCWVjhXRcPLQs4H0ayIToZ6MrUt6Ph1/+X//TADVnKq2sxe/9utDEww/1uuuIc90HWQnAO3eSKnt5+bnKAjrYq8i4CRYNRci/a2QFNEiGhgJn0xGDvwhC0Bil0KL6KXvidnJuB3trdSAF1ztv8CLPQ2tpA7v0N6OkGil5sQrOLwmd8Y2cjWUBHG9QNK9SmuyFzAdXL5UXoHi4Gim5ijUoElCUomWF4wLnc4cr4wB5017l+/IhoUwgBsV0zEZzGpL2j48cRKPsA1lJfBWhW4z4M6/79FSj+TCzTV+Z+lDhmHx+zbs5BzcKv1fj0j/1UXHj+uXj19W/H5z/2kRg6cj4Wqg2xVsFS7yBoZUu5rWGNl2L6IVRybiY++omPxeNPPYGwV+PZpz4er77xR/ik3TRvAEaxGudOQPH316JttxwnT5yERWzjFj6M8+dPxvTyRsyXO+PVt+/Em698N0ZK23F6rD1OnxiKESylPrMK7+pJ73MVy2c/TU5O5AzE2spKXL9+NZbuz0UTCutuZL19XQCEbiGKBRh29/Ui+C1Zobs54xdYw/be4EUC8d5uE6BXyZ20nO5sbe6CMU3HzNTdnMbswb0xAcvvBJ7+AVjNxGgMDPdn8Ht7F6CFRcokhAGvm3CAoqKjGdfa5reoMMfspbsiYlhJTau8hfs2h4ETUGfmq7GyCb3vOwJz6omx/h3AldMha7rSu3u4FM2lrOi9C/hcuADtRvE4uajEaVtoT0NsVFZjdY0xxd1eXzN5rYI7phwWxXjaMZ6mostQzDAW4AQEGYILzgSvZtiD4NDdPRqW4ut1AqDfmRSAGiASlJ0RrK7r4s9GuboSr7z+Wrx59b349p2rsdPbEo9Njsanj07Gx4+OxKh7RCLLr797KSoA/zPPPpu6Vl1fjk0Mzp3bc3HjxsMsYDsO2zh2ciJOXjgDnm7GO6+/kQWJ6jVXetfi9JnhGDl+IhpKw7HVaCo2hgcmITju4Grv0D/t6Evl4bei4e86BYpSLU09QNArWRxzdmombt9ZiguPibS9cfz4cWjwNoKABaczmlBM17F39Q0DHIMZmU0fssGdvqrJBiz73gk1t4QZZgrfdCnz9LViRRkturV5D/+f3yK8/QCQkWB6Ifa5qWp5HUtRTqbQDlXtwNIe4G7ULeUGk6jz3fZmmYG11BojLMux2/VbZTMImZmAtYobykjtTW7hMCySEVytf/qSCJtTkDtaKVjS4PFzMQz13+P8e5tr0bxvXYLtuHTzXswsbsd7lx8kNbNOoHPru9ERW3sbuDerMXO/HK2dDfFzv/Cn6LcjUV2ZwYX4eLSXBmMOC+bAut+lgUbbZR2He/dwIwb64kc++6Mx+/BuPHXxxbj34H5cfv/teOmFj+PjL0VPCXAY4J7wN8+ffYzrN8X0/SmYxEycf/JsPFzcjfm1hrh8+Xa8/dqb8cGLx2N/8RIWzJoZMD3cxEHuyVL1Bs6uXb2BELfGE08+gXvlYqiINcZ2fm42lpcWMwlIH7yrswPWsJmunVPYJXx4ZwTa2rtj7Nix2HMmibFxlWd39xhKimvBZ+VNBbHMfW7BVFZjbnqJ8yI7AHMrBsM4Q9CnToGah3LizHGUqB+31bog5g9o1Y2u1wEW3COtu+OJf6q1g2gAeAY4tdomcgV9UY65xeV4/eqDGJt4KU6f+1gMDcKCtq/H/NR3YhsrbRlAd25/OL0RL791Oz77+R+HVUzFM49fdAEzDAUW1aYL0hXVLZQPN9EZmm1Yi+swdEU0Qtvb+u7OpSllzlih8NyXbrk7lrfDQGW1JZhCL8zBgi7OyLUBvDKWfeMb/LK6ditWH9yhbfV47cp78XuX34xbNQwwLvH5kb748FBHvIQLeXqoP/ph7UsL6/HGtWvRNdwTT5w/F3V0SiY8BfjdvnYPEFxKl3tkTICYjMcunkVW6rge38VA7WBcu+Pye9dzQdhzz52Itt6BqDXB6vYBewBCrcGEYyhx+QGLFkC3NvNd3I3/5a8cbFXWY3VuOrpQ0mq5Gu+9dy3u3F2N8clj8ZM/8WkGZy8FG2chB8mcCv1mAaPRde6lEtSyhw7c4GIV0P0A4HCJsMVXcVUMViFovT3WznvEIhCYgx0oGdS5p6cPi44lB6ys/uT2bhV84CrHbEK/avi1ZrIdBoh68KWtaJ3Ck5oP07EmpAu8chAtfELrWvA3ofkubjHj07aaQShDqkGnrEPQgNJ0AIwdbTgsCPjw8BCnNUV5PkYGe2MAtnDz5t24Ozcfd6ZW4tYtBobzWFK+C6VTfM1CXVutxdT0NAC5FyPQ25/62Z+LHSxNMxbwBXzAhtbumF7fjnUUPKdzQWm361tcNsNuI55+/tnYrq3S/+X4wLM/GrdvTMXqxm3GgEEEKM5O9sRA83aMjYyk62Lk+c6NG5lcNTA6FMsb1Zhf34/XL03HBud89mjEFhZmEabS2mwCT3McP+EWeFg4WNv123fSvTt2ZCzczamfNkvr3T9jZWk1lvGzc7l8vRpDrhTkd6swICtstbSU4hiysbE2B0huAXLDMXkMgYRROTfvng26Jwal97BIODHpWjjF+fDhw5ifmS1mSRBMqX6dsTHW0IGlLEG/fRqrkXEYT3Hqk9HN43UhdH21xDmuIIRTzBv0W/fQaCxvtkSpYyQN1PLiVKyv3IrHHhuHLeBSAe7V2jbH7sVr79yJuw8X4+M/9JG4d/M6LtlmbKyux+NPvxh9I0fi3sMHmVczMX4EsBmLLlyFDPIia53IREcJpom77HsTzkzpdtWmBtKUa6fvzQ51yX3jTh0gq3Gvyv067sTDmJt/iKu2EG/cuB7fgoEtc3+d/aWYBBzO9TTHC8O98cwACt/dGXvI7O2Hs/TdYpy9+FhMHme8Yf2diMH96bn47jtXAJydGGQM+we74/TZk3HqxHGMYzXe+u53MKybMTY2BoiuZSrC07i1Y7iu9QP0vakbUOiEtTIGGIRG2PQu+muGagvMaWvOmMTf/qUDy53NTU9FK8rTwg3fv3077k1XoCzH4sc/9yPQKAZaBUW4Gxgos8vojhQGsx6lPJ24AK2gdCMotE9T3PWpBbaRefGcd3UFJrHmprRVjkHG91FoS8X7QNNcDJMRZJ6Z587TKctiwZbXB3tlAwx0pl1voWgonAu7rPy0DRU3t0NLpItkXr/LuXUjbIdxE2c/DLKZ45Ab2wJeuUDsYDsXs7Q3u0B2B/TvjN4hWAKd2IZyv3/lRqzAbN54B1q+uJkxFAVBBTVoKTVbXt6MhzM3sb5QdZTD+OyP/8xP06f7MQZTOP/407FUh5bXsCY618ZE6AjTmZ3qHB0bxdJV4+WXvxI/9RN/Os4cez7efve7Ua3PhsvEG7cW4sJkJ+dy4xosJwKwv9UaU/em4hjWpgnQWsQ/vr+wHa/TzsnhtjjW3xFzt9+D4dyPJ576AIyiG+Wcj95u9+xoxZVZcyohVssbCXpHJo8A9l2ApQlMewDlNj74dizOL/F+P6sZdaK0ue2CS8ZhW5t1k5WcPnUf1HmUB0V32jHzDVT4Yhcoi/M0d5QA4GKGqoL1nJtZzOzU5eX5wlXc0uXge0De5egaAWfWslQhY5UzZiiMhFPDtW3QGjmzMtlAf290wGpnAOsD2KUxp/6+Eko+GMODAD997bSvwfl70PJTZx+Pf/avf5exa40f+eFPxq3rlwDtOgp4Ita3D+L29bkorwB6AGhu0Q/oGXdrBciOnzwWoz0jMdQ7hFszFPvI0wGuhjbLPV7d08KqUuhjxtXqGLl1gH5+aTqmF2bj3vxMvH//YVzfxN0YGYyB3qY4ATBcbNmNpzj/qSFckmGACBbfCjAtzS7ECoZkYmIiyy8srczHKp/N3JuN967djW1Y1dAg7Rnti5OnJxIg1pcW4htf+SpMCnfryCTtbseQbOQ0+9DYZBqLxbVNAKEHBt2eQWuoHjq2H5sH9TSe7XVY1MJruBu/+ucONhmcBWhhBf90rLs9VqYfxIOZdehka/xHf/Y/QqFaGWisJ51kNLnD7CwQ0iK0uwygZePcji13p8ZCVKsID0Kca/pB/vR1+OfCFlEtV3fCAFoRVK2Z4GOgJacqOb9AlFl2shYtfvqfTsrgSqD4rlDze+4k0V2WkNFZKCBoEGpRO5TY9OB2aFrOZTvDwVe70C8DmK1YPQXJ2Q7/KljmNHSPDPMcwvIr6GOZU3/v/hUU9v145bXLgJnpzAg+oNMOVdd9qOMiz88vxOzsbLjLtQlTFkrp7mqLz37ms1yjBWs/GONHL0DjUFTn/+kbqyJp4V1YZcKOIPjWW6/Epz/16RjoORG9CP13X/0ajGUXsCnHRM9OHMHtGIDC7uy35mpUXcXK6mKmRe8eNMdSpR4zK/V4891rMd4LnZ/owQLdi4lTj+OavBgPMQAPblyKpq01BK4JVwmwhc3NzC5mfOHUyaMxOTEZbZ3d2Db6FBmwSK2VxlYXlrHOS+meuLZCNujalG3aXzWVG9aXO5knmYa6ptvZWVBtmF8b7MBy+d29fZnpqKugxdAt0e834WpjwzoX6wkS5jaY3+HUqXR4m77OiRe0EZVHbow5IVnIkrLmeLSWULaLF+L8ubPaAJRzGZa3AlvbjHtzlVhbAwgmcINxc3/7Sy/H25dvxcUnLsRnfvSHYpw27aALB7DfBvx0C+GYeek6omJX9iJwW64axIQJNeAyYcisAm+NyRa+113e1Z2sVWOdtq/CjOfXZmMKhbzHvc0y9nXZEkzhWGkrjsI8zyGXp2Edx3ArSlaIwlU3Td+Zuzu3rsPsFqJEHzprVF6thOn3d+9NM2bL9GdvDCKvQ4DhydOnYnJyLKbu3ovXvvXtLJ+QazQmRhlj3EVAXoBoxVgslTdxae/G2ceehumbl7NLP27nuG7uVdGTJkACo7z6bjT8vV/9xQN9L6fc1rFo/R00BqSen5qhQ3bjxZc+iB/Zzo/oIAapUqtBO5cYzAoKs8WJUVx008CNuRSirRmHvhYIcrksQOKMRj/0yZs3mcUgUPOBC5u26FCEC8UXLDKCjj8kCHC5QuBEaBTPFHD3zUyXR6BGQCza2sZNN+UsjCCG4iF8nCZjIR37q2mRDJi2gxIKLKcEMfZpq/PXKLzb/AMmbZwjWrejo6cVC7oLoDWC8v0xM30jfv9LX49Ll++mi+EUmtbFAiFG5TcqW/iD07G0vBzjYxNJ210qLFBYvPZnfvrzMTE5HKfOXMCijsQKLGhrDxYTHQwY18TN2UJp9+v1ePuNq/GpT/4Y/VKLU6eOo3j78f7tNwEN+nd7AcXfjQGobk//cNS2NugvrCZ9YpymE2u9C8taqQBsUwsxD601w7SntytOnD4Tw6MTCBgUc2M9bl+9FLN3bkY/DMLZAlPMraZlnoR5KkP4tf2Dk9GCle7BIjcZfQeQBPPdHYG1BWCcQYmh6SurWZHMPIwtxrWF+zeukZaesc+ZJbp8n2tlFiooY/lB82w0ON24FU4768fnXqDIg8FKZcrsVt2JwmXUdQS4YA8FSDhLhfDpesDITGBy1qYLJXPJ/vzSSq6XsUiN7tSduXq8/Ma7MTzQFkfHj6L8E/HWlWnkeQH22BbdHdwXDW09cL0RoGOgNt0IV2oWU5kGYJ09S6HPGBim6wCmQbvpOPq/I9ZgS1M71bi1+jCWastRaxuIbXed722P0abduFBdi/OAx1B7I6yuE8PSnW02W7mjZzDaDtCx2fuxMLeYsisTMndlfnoZ92kzYxB7GFOrirsEvx/AOfvYsejCbb525Xqm5HfALkaHh2NwDNlGXvtHx6MLt3AXAHQrSw2vdUItNWjuksyn2Qxa7n8rwQIdWsE9WXwrGv7O3/zFA6vduP/CyvIKVqESvZ1Fso0JMCZTdaKIFpRxE1wzECfGBmIAhTchyik8YwkrDIhTiTmDASWUGhapngWImN5rXropsMucpwoatxh4YoQNimVOBccWyViMun8VBYQiXQ4f3IS0z7wMM8VUfPPj/aWJXrKQdq5rADQrWXEKy/aLCUVpuSLN1rY1MkAuN29owg2xfD0dZ+hmB0axb0l/zl9q76cPtnE33ogvf/W1mIJdjeAWmNaru+K0pZ6DVbxu576U9XD7exckGTx1GbNz6Nvb1fi5n/9cPPH4Y3Hm7MU4QBhW1lzLAU2H6rWWYEP7CPjuRsw+qMb4KP79zjIu1Vq88PQnY62yG4vL16M9NqIdN62nc51jemkDlk8A3t5kXFzXUOE+EXBuvILlvAtw1aXqUNgLZ4/HUSyKuQpbO7AYwGQeYbtx+Z04gA57985EOAPhbyvQo1JvD8e1ZmGSgWHT0GvJ0EwllgG6J4MJczlbpHXFZTApqrK2lorpazMsnVY01uKiLK6cbEPgMHVZBmB8QUbhnp/uHNUOfVcOZK/Feg76iDFTLDQ2/hNEPJds1jGqcP5V5ddYF3JVgxEsrrg0fzHc8Of4sdNx0IXMAOz9KK1JZ4PjI/Evf+cyvngjv70fe82bnjnaMFJ1AM7pTEsoalhKJl21YfxQqhZYpqBhYphLApzlWEcH7mwjB9zzfYwYjhyGC4OJIpUOtmJorxJju+txHLEcQZ966MeuzoHMXG3uOCgS+AS69WpUV+aQxP1MK3ca9vate2HNjJVVVxAHoG0tiC7AYSBGx8fjJO7F6uJcXHrnnWSzliUc6u/H3eqLdgB+eGycfh0MuDLg0pFu9BTscmZuPo6ePMUYOqUOKGPUna3ZawYs9jHKK+tRmXk1Gn7tb/zigVNIWfZ9owpD4ItysVO0GwmbfXnuzBkEqCXuQ2MGSo0I7gUQrC9RzmxC1/y7mbAwZGaktOxQ2bPGQ05pOaQyA12EIqjFCw7RFWimcX7u3LSMxHgDwsVry7EXC8BQagTJVFm13tyJ3DpeH1U/ohGBA2zMnRe8FCj354ymEq+NQB8glLKbwgo10s6cHpWr0D5jC+BRWgKuHjWErqs0mLT02y9/LV59/WpslPehdtBAjnDfB7QUq4pArFmE9n18814skpR1B6uDEkLPl5bWMx376edOx8ULZwCKp6MHpWtt68fwdDNo+OkoAB0cO9W5uHHtQZw79xT9th/T927GSPd4PP7Ux2JhdQ3lexg9HbVo2l8CKOrRh6B3to8UATEo/2FtSNPs+V8s4n8v4/7tAyD65o2xFfub5egfGY9OmIirSytQfQOu22vzsfDgbqYVQwPSpXKsKtUdZGIDwezKfumGWQ3xe+M4cWDtScRZmi3g0+la/Cy2A1DqVrpmwkVZAtg211JG3P5gC3mx2I1MdN+sRMdWMy4Q5D9ugXO5ViaLKCMzmeSkHHGMsaSs1q4xQE7SYHD9CspaMwgHuHVhZS187IpiZyjefPcmxzbHxz/xoZg8fzrevDMTq+WJeGz4WNx559sxvXwvNhsAQmSpGblpa7MGKIpcAhTaS7GHDMqE2nHBzB9aYuzfr63HDcBhunE7lmljHUbVRhuGubdjgO4ksny8u4Vx5FyAnou99pBBeHK0YlRN5dboqKCxCajCPGUoBnrnFhZgp7hxWKKspCXL7+3OhX9jI6MYLIPse3Hnxq2YvvOQrkU++3uiC2Do7G4H3IejrW802nGbDpzBgCFt7uzHwtJy/M5v/Zt0dT/yQ5+MySMTjJnxPkCcPtxvMTCOAUX3k0n82t/484BEEegrVy2dhttRwZ9aLxKs3LNioLs7zpw8CWCsxD7W4wiKIkBU8bus3+hCmF46AYhAaKwD4e4/CD1+QjIFvrH2pJbeuISZmanFggT/Mg6BkBTFOrDSHo/iW+TEefQsBMINeVMygixJ5hU4haeCM+FHclOcJ9fvI2EKjNOnBw1lPnPmogWBlLkUgLQv83jUDplipoHT4ZbBb8KaOGUaB20xDRP47hsvZxLVPu97oIbuV9lmBL+lhC+9nv3yzjvvxokTJ2iPYCXD2YV5PITKBrS1FB/5xItcaifaaMeZE6OZxtzTNxa7Rpcbu0E0hLC+Hn/0x/82PvjRj8Ug31UBmI2FmZg8cTSOnngq3bzN+mx0Ayj7W0vR3VaN0YFBG8/9FQvJjBcIqoJ1DZewylg6g7KDS+KeC3UsjovR+gZ6Yoz2Dh09FQe4XO73OftgOm6/fynaABUXc5mstLfj3iVzMAh838FRjImxgznGpSX6EFgNQJNBXI5XgbT0e1xHI6FVklXpMqrMuxojLL3GB83FEJnEBqtct+qUdTpQHG7ATFTlQpfTMda0+OdwcyXBweUBlvB38JytSodGIKEtCoUzDs7AmYQlSNY31+P+/W0UfShuVRZj7chkbJ14Jj710R+Lz02cjsbr1+L2tTfw1ReiC5ZQ6hnKNRXtuNoCQmsXfYSS1jjXvdpGvLI8H+9jyFZglDWUuHFtMQbXZuJCW1M81dUUp3FpBgfN/UG2kZGtjc3YwZ3rYJzacd12Ko7tWqZxWz7AGSurezFsGXPwdSNMy8JAMvkS7GEEBj882g8D6YytSiWm799P9mRcyAI7XbKeji5ksyd6R0ejtQcmKNt0hmm/OZYXV3OrB8MIX//qN5Cp4/HBj30I0B9M3UvDjNzuukE1xjJgEluCxK//f//igavwskyb00MAhdNcq2vu2yBQVGjQOj7ccDx2+lRsrq8WASsQ3tWibpmm0ksdrTmYrIABTKUGGKT3Dq2am9QSK5MWPwcc4U5GUNBKg0RSOIMnzuNnEVOEMINTSj8AZBEbhYWPMt6hFRVYirnnQ8BxLh5GkU/bwud8r7uiyCpSTodxobRk+s0OjuwmqReUXqVbWq7F3eml3Bh4rbyNsHRlSblSb1/0opxNLR0o0FIszC7Em2++GadOn07AlCZae+LmjRsoZ3v0DU3Ef/qf/UWEezcTjmbvvR+njk3E0SNHUK6R2Gnuj60GXA/822vXL0d1ux4fefGHo5lbm733bgr4AFbj3JPPxfrqLsC8HJ0tKFJ9BTdhBZ2QmnZGT6kjLcLWLv3XhgLTvybJrazgy9YstYdQPpyLrg76f78K2ajhA3fH0XMXo//U8wj1eGwszkN79+I+97yMxSm11jMo2dSMYCLMPf3tsbB4L+rlDdiYAI0/C4gbITCF2oSr/kcVmHXHHFd5gYxDZ8OZHYGewaCtjIRPqK05FpuVoiSfcQ1BRaGVBVqQpygJaJU0fopEKQvu2SGJEewNiBo7MM7RxDhtGsPYqyLTgLvKPI/Ad0zETu/5WG4fi5XJY3EZllpu2IpPDQzFz/UMR8vDB7jCS+mKdCCTZmX29AxEA8BzZ2szXkPJvoaffrsJOdpejOb6TPSuTcURdOIC7e3nOk2NtWg7wP2romjVA9yHHcB6L7b2a9D9aiF9u7R/VzAD8pBB16OYYZx7q2oY6beScT2u6/24IZZLFA4A39WleZ5LmRxoxbQu2mjF60ZA2yS3nr7xaO0ejgbjOxhPU06sbP7g4Sxs90oMDfYD7j1x6d0r0QXIf/gTH8kEN2eJZKGy7J1G+hnpAYGiNitI/MovHVj9Rytk4KoCSJRRiKU1fCMsifkKzrtbNfvDLzwX3dyIsw6ZT8KptPpdHdYiaAV1BQZcAQa21QIpBvcACVNvVVwr85jWnSnWCI8USn/OvPtDX9MO06rnrAfnUbEEBDsz56n5J3nwvFLStDKcG0QpfpudTuejLAKGU6SeyyCqgGGrs0QXZ2kwomsMgmOdLrXQhyXr2ltoKwMyO7MY92fLceXWQpaQ66FzxyaOovRD0c7ACUzWgLxz40HcABDGJ8cZMLfJH8oScVcuXcbKNcbFJ56JX/iz/7F6AVvDBaBPH968FZ0N1ThzxnONwsHG0vWYX1yJG7fuxw997JPRQvte/85X4q3vvBKPP34mzjz1RDz+zEfTNz3YX8Pqgv5Q29hdxjpVArc2pwxNcTd3o6nRNTWWX6/i9sziNqzFd15/L27cuRnnTh6Pi0fHY6+6DgXdjNHT5+Kxp56NThRkj980tveEe2usuWR9YwVgWo+Fh/ejFXps5mh9fT2goJFRf/7l3qEqLf1ozEOXz7J1ud8k42EMqa3UhECaVevUOGPFOGgoDvCTs9YpGm+pPBlEygOGyBqn1vU0IzMXnKH8IoU7dGUsi6d0XaFwfD3PQVNnrGC5F2anOb97juygcCOxMvx87IxcTCa4Bxub3W6MP8K9nmpcjy/0dcd/0DUYgxqibVxJWFEnjOD67FR8eXUlvr6xFXPIbGfzWowt3YyB99+LgZWp6ACIOgGE0lZmchT/kEFl3Luja2gv/6ONyYRVED+if1oZn2Sz/GdWbBpCe9M4HC99GpPTLcud0AUTZFl2rRtu8DyzYFs76NvhrIbd0t4Ne+jMqf/VtQrysRML84tx/datnFF67PEn0hCbf3Tz5vV47gPP0QbdN/pdBkhT5W0GxBs2pmJr9lo0fe6zL/2yeQ9ZdotB0sK6G7TzuznHWzM7sJLRVTfskcqqMM51a+HNje9FEFoQHrPpOkDCnlJbAgb9hDIXltyCpLq7plWLiFkFySWtKGnxnsGkoRmA5AnZpLNN1zKJav/ReWAaPK0JqLI7GAqN52g9qEergU1ukWbwe4TJ2RWYxiZWyrlqd9T2ddm4y4al36uwpE0UwO3xtqDmWs1yVLnPMr6gqw/dyq9a3oTmHckA2ODwYAwMDSL0Vr8CAHG/p6Ye5Np+60oIEMZrFpcWs8K1u2o/+9wHYmZ2Dqq+FaNjI9Hd2RGTY+cR/JZ4MHebcyEkzT2ZNt6GX36wu5kAu1s/iLu3F+KPvvyVaOtyr9JqJmCdO3M2ZW8L5ckKy/jLbsbrAii3mhd8XbaPvgCeThSibIAlhBFh7Ixbt+7E3bt3UXanjnfj5LnzHATLef/9mHOWBjahVTeJqvcI9HasD4DsjWH3gUUYG/c6YxuF3WqGntrZjFsLY9GqX40rg/pGJ4LYjEuxtlIBMMv0h9s0rPN6PdYAuVod62roQr7TsIsC0EaFlHGXone0G8+SrvegrF2AjTMAvVhBC+uiGPSPLk6HU6ydVjyDQZjdi1VsaK7EMO5gbakpXn/3fux090X3hedib/RMTm8e4HPvIlMjB6U42noQ6zst8W0pP9c862wLrsVU03b8o3ffjX+2uhEv79WifedhPH77a3H6u1+M46+/FufmpmIIhtfJeZqh8/t07oF5P9xDIefIPv9zj9cmFM5ApNtMWKOhkWczr61w7r4s0AL+qm+byMAWnxv0rYIrBhIjpz5NLOvhfi2gI5MtDY1FWz+sYWAyesZPRCfjo8u939QGG6oACndwxyyL5273s9E/NBJPPvNcmCa+w9hZVczcCFchy86cjUtwA7TUcUFtp7IcB9VH2/y5GYtMwvUYVZjERnkrfUUDVjNzC/wtw9R349jkWIzgpzlzoA90bByBb2+GHm5gHaT4Tn0ZjKIzuHE7JvfqpBFp1XlmtSrQsEBQAIHPtBqimxFspAQhhyVoSewkf8NTn0l/1OCY/q7JMZwRy+UdCnDOFnCjSUVBcf106aeIixbqemQb+JudwT3kLl9aMrRJxN6iU/cYYSmuTMSFQ1aZKtd26eDnkwq2IsCZWr3jDEJD7qr16qvfiqeeeYpB7M22ayW++/LLcfzIiXj7rcsIenf82Oe+AGPoygSmEm7K2OQRjHx7KvbSzI3Y354GPPryvS7VAT7hZrUj1lca4uvffR12txRPnjsSY4M9cRy35pmXXoTCwvzc3CZgcYBnB+yt4WAD8FuOBjd6DYu+qGjQ7xrKsCYQVuPmg7vx2muvRBd90QvIjxwZjcrSdJSMLcBCnKExprGKuzF55kwcO3sWRe2B+nZGg1YYY7KNhaoijEvz0zF7/17UoOkqQHOjqczWyNxJ39oAuAwwV1PSUqcmwbFiHBhDra8GwPUi1svsR9idjlNOnfVwsVTGkDhOjeEjxsbFfxgIDJsMRQFzrA2uN1uGLzYTROd3e+NXvvpWvM2vnvnYD8XHjz6d97x7gEvAcY37nTSpHuuNA/FvkPeH9eX484MTsc1nvzV9N6KyG6Xb12J86kp0Ll+PHtyu0S6nhsdiqKs91gGJB4uzcVCHNRuLaj8ogqy8TrmmDUppUYSZe+amBHBdXO/FPBLZxWGtS2fu1A/QJnXFiJ4LJa0sbtnHzNng+H11pQRYunYIUHDjJFfbOvv48MEc12yJo8dO0dd7cXdqDsM1HBcuPs7xnbjQK7S/P6bv3cBQrsWRY8ghoyCLcMpajeDqtHM31h68F43Ld6Ph137lLx1odQ6VpFoxJoHwARBS5jmoioGmYQbw7OmTmShiqu/Fcyfj5Phw0k9puzMNKrU+P/eSjKHYvYsbAxAOFfTwYRRVkHCgBQR9Vwc81/IrCUoJfWlmowpvFp5sRfdGSqs/6+yHMyWNrSUspitV7Wiosh2JhBXJX/xG8OKU0jguhwK4D0U9gUl66rShNNd4grnvNkCG8vDBw3g4PZP07uTZozQaa+H5AB3cZEBkF/dgNS5fvRZPP/Ms1g+/kR5wuvfNN9+KU6fOxDuvX45vfePl+Iu/9JfjpY9/NEq4I7cu3YvbUzdi+NhYClwvbGCnthTlNcsHrnHtOu1yt6zRaG8di6mlhrh3fznK81MwkE7a2BD9MJfHnng8ayJUK+arWL/RtOXtaNxdj9btdWh7mf6nzYxL1gDZa4kVBGkNqvkAxnDlrXe4770Yxe1oXFnAZWnA7dmJFz78UvQO98UqgLY0uxrVdWgr41nqK8Ug1zXoaU5GT88gls2yagY5LcvmbM4SsuP0bS3jFjsYkANYokGfXZPI+KsCG8DMmBEGwxWIAqvrIzIxSsCDnZa6OvKv8QnBQh/d31gFyoV5JtFVkUfzJ5yudxHgxhpKXwV0hjqj9/FT8Ttr7fF7lWFYRH98rHeU50D0wTydJdtF5lrbe2OEtr62vxC/ffNB1Hc7o6VzN3pnL8fEu6/FiHuwoIR93YNx9PiZ2Gqs0d/zUSvb/tbosw+a3Xn/IOpthVEzw1dwQIgTAA7aAU/+WlDHwLq6hvQyLgKcMipYIO8JLOgCsmyGcJZVgAq6VgptiuZ2GBP9ro4Um0IX5fk04s5MGqA/eeo8zKMrUwzq6PPQ8ROwYPQU2TZ0YCLbzRvXcl+VCVitrqKzLa6qlk04u2h4IAD7+vyt2Ju/cQgSUn+TVfa/BxJlLry8upoZdkB3PHXhfOzWyrGyMB3jQz1xCuvTyT2apWhE1ACSjZdmpXuBRZZuFbkIBXNwbtmkF1nBLlZfP9MgltOkKTB0lH+1IJnundMOWhJjF3RWxi9QYA+Qbfg51rghcwOwJAiSbXAQRFcDXa4ZEYi0avOz84DDQc4fLy7NQ8vWkym598Dw4EAcOzKB8EPHOGZy/AgCWEH4i0VmYxP9MPId+gT6vLCSadRWPbp572HMrdbj3LkLtMG8/XYUcAZWthXWwbjy9rX40u/9cbzw0kfiP/9//lUsgCX6G2N6uhwPHq5k1qTTncPDPdGFS9EAQOxtbcT81D3cnEqMu7XisSdxLQbi5rWHuD/T0dfXgOKuJbBevHAh57o3aKvxm+z7dLsAB5RzZ3M1geNgt4Ji4B7sNcQaipW5ELgBa7gATbg/dazr4+fP5hoG13zcv3kNltgaHb3dKOij2BLK6I5ftgsMi06svwBqIpTLn93ox5WxrS1D0GfX36yhTOuxjk+/bhCM945NBsgQGHCHPt2NGud1v1C0JsEiZ0n43iX7sjwNhbEWcxwy0N2hID/aX9Sx5veym8omLiRC3tk7EYMlfPKdjfg7b87G/cc+F5tnTtHvO/Hxrv74pFPbzfvRg9jQ9Xk/X5tbjN8FIDs47+Pf+cMYvf4G/nwtK3n3dSKLvTDPNgBktyWnuftHhvD/W+kHGGzDVrEMYLMzGY4Lz1zBqmtneTi31JMpGMxF25FpQ2gaTC24MRZfi6P8Vvn3GGFG9sVr708jaS6T2Z4Gco2j+SsnDgTsgeFCdtcEC9w8EwOPHT8J4Ak2MnEMBf36KgzSLRsef+wMur4OaHQni9BwGrzM5DT01Z3vanMw3IXb/ycgUTVfYhOXoxZZbAVrcHxiLHo6mnM/ib3acjxx7nh0Q70bXaOBIkqRcraAhxl0ugVSdimT05fAdQECKLYdpM8je2jBrxc8rEQkWzh0R1zQ4tx20jNBQkvC372G9qRXuR8H6Cryos8oFVbEVaNVhJfOEKhEdAMGWzWUA+BwrvnNN95CcGtx4fyFWFhCQel871HK1Y/Cq0QiqMt6S6UeTw99hg017dHZ7bgTQ/RTS8zMLCDUG1i2/VhCwHbbTNY5Sccq4G3x3ntXY2RsnLY1xuU3rsQf/v5XwLS2+C/+678an/n8FwCuhqjU5hikKuyhPZZwAzp6GvG5u3PhV3cz1nZrOa6/91qsrD+M/vGBGBg7z0BPcN19FH8jmhDGGgq+iWJMnBiPx557EoFtgvXh42KBpKS6e80MdsOOQU76YY/+2azGGtfd5Lj1+dUsg1fbtQx+J4A0DGXfzRz+va1Kbg1QWZijD2vp7x40Y8nw73sGR1By7mFlLYOh5skIxo55xqW6DVCaFFXKqWLrKuY+KYydZehUyirCvLayyphtAlzum1ooxC6+vcBRZFjyRDkMbOtymN2aAT+UoulR4SMrXXPhQtHQLveX3UJxKytL8ealW/FHy4zxB3809p77ZGx3AWwH2/GjnUPxqY7uaN1bj0p9M67ttMbv0Yat5bno/+f/JC7UbuYK0vG+YVzAIo/FJfJ9PDUMqCiXauG7AZSxFHvtMEsAxkxT5XQHxqRREsRoMvcFcwAA1LGckUFGjf812t68J2Sbe5cteO/1R0vm5SIyFNmHKQEy36weD4OxuFIHLqD7i1jVXGOjwJpt3InsOvuWAVCuqU6CzHHp0rvJaKy9uYCbKJs7d+FcsohDJuE1TbRzWWxjZSa2pq9Fw9/5lb+YIOFASE+sUpUgsVHLfR29kXMnj0VvJ5CwuRZNdGYX7EGW4E5RLQiGFxUAioCHvheMAiaRiup/3CDan4pifQnxxOy11hKdLwugw50nsfqPC7AsqmIlK7vNThZItEBwY4SAGwKYyqCg7ofH6B4oRFw6hciOlUm4iYtb3OWCLoBoZW01M+e6urv4HMvlQHAZB0rf2bTWtr62cNOU7lJvMgFnCdx0Z30JRaENE8f6AVJ89aNH497tqbj1cDpOnH8seqBx0k/GJO7jpvQPAygHrXHprVvxx1/8MqC7FM88/UR8/vM/GU8++9EYmxyGMbn3qgU+msNdtvf3Tf91RR792mwOQBmX73YszNyAOXC/LShcex9935mUVIFUGFcBSDP3zl24mDUnFRjb4dSkIJ1sCqbRyvU6mkw0OsjA5Nz0/dhYxWft74ptrP30w/sZ4O1oN/molusAJiaPIrgwF4yF+4EIGJs1V+tuozB9MQLjsiiNRWS2sZ77yMceAFerrifgKZyW6rOvW7oAEBfAoaDdvUO0rRPQ2wG0KpwT18jYGPe+CXAbm5E5ylQUKuf2XcOhi5GbOAEeWkDjROscv9/QGieg1m4YPLe4EIvLuG/I1Ub3kdg783x8B6q+DpDvdLTGYw07MTo7G8u4XN1nn4qHMLitqTvR9Tu/E+c25qNzqCMGBntiGFfKfUtbO/pxq0aiqxOZ6LZOhFJHm9AXWXG6vAhSM7Kr8qveKqvur8bR5EAZrtKasQp+k9Xa+EB2ZvDYh2kDHuQ0tgbdh8Y03XWE2xoq6o/nUNe8tsDptcxKtr+MiZhH4u/MTDYmWKuYjbqUY7K2vIihLMfDqam4+PjFGIEA7OEpbAES6e7tu/+rpSBa48G7L0dbZer7ICH1d0swE6rcc3B9owJFBGkRDH3V4xNDubtTd0dbJrtY2MVEqi7QvAd0zaQZkZQbsKG5h+MjoDi8gSK1tmAF5sFvo+Sip0KgP1UEEOlQGkwPJDCopK7VEH3NyhOQlDkzA415mJZbBEI9twAl82CQGJwcPJFXALGX7XlpBgOxBUhY0MUgmfP5fX2DqXDtAIVZhZZpM3BrWXh3rx4bH4qjR8biwYMH8dabb8ZTTz2H2zIcVa5fGnLNAefGKs+ZD8+9ugrSQrVvvX4jvvn1lwHc5cwluXD+8XjyAzyf/FCcOPk0NH0U924JQV+kHwDQHSuAd6MM9swB9Jo+2mEcsHJ37tyAKs5zCztYFlgbgNHViV/JdcsorlT12KlTcfzE8WjigCpgiiiKoYxXHQGQuiIEdFQ7ymK9iXptFZqMW+X+GNxLBfA1yq4ALy8vJLi5hNvai6br5x4SMLRGxsdM08WFBY6H/QC+vb290dXfHw0CGWPiWLiBUAUQcy2KqyxdtNQAgnkOZ3M0KG1dyo+zG8WiPu8d040ytmAVXZtjnQk+5ylQCKJufyCwbwMmm/XGeOXV9+PEsZEYHWqP3VbAtGcwHiwA5k98ID71s/9hfH36YfyT6zejDGt02rd67360wYh6xo5G75XX4/S1t+MkIFey/gPsx8pjo6OTjE8fctuWwdbM1+FFW2NnKm5Ow9NUBcrY1+6BC6OQXWRB1qBrrW1zXH2fR3K8cur/GvZRdClEyq0Bc4Py6oHsonhdBOp58r4RhuhTRpFBTH+jMhSj/P3f8olMzGzXFcB/s1rNnCeniB2nMuPx3nuX4sUPvpAzR1Y91+1RG+dnHyh13PtEPLz8SrSWH/6fMYltlAMFAiSMR6wuLWaqqbn95/HrRkdHogS6Kxg2yLUS7r1YJEO5gAcqJNNASBMgaLid5sMcfxXdxnJ70Ht9t6LzvDPRjxbymwJJszMYDFmKoKMrYnDTuXE7xYCcPxB8sn6mncox6ebwV3DgA46L2ERAtUKuLrQEWZvUGXBwibRFa1Q0y6ph+OLalRsI3lZG/nt6SwhjNQNh0zMzdPh+Vo9++pmnYni4H2WEigBYWg03sblz7x4+K/55TxcuRSW++dV349vfeiOnXfUTV6DoT794MX70R74QI8NnsjDJidOTWANosSspd9w5GovQ2sdfGBGWJtPac7bIqdq5mJ+6wWDejo3lFTq1GZDuRyj2oc6uO4kYHB6O04+di3OPXUS4W2IT8OMC9DWuxRZ9wLH1baefORjLMdjXFSWuofI67euCO/3e3C+0tgIQl5PB7e0UU9a6Zc0AeSu/tdK4yWdry/OxMDeV2YMHLa5mtE5HJ/2Ae9I3lG008c/sVI3LDm7SLv0qIO0jzF472SBjZzyKgVNzcFNaEiAytsVYyjxUyNn5WVyxMuMzAoBNxqV3rmLAWmJ8tCPee1iNt27MwgDa43M/9RPxiR//XPQcPxZ/fPlG/Ksb1+JGV0OmbLfP12Lw2t04u3g3xgf3ovPoRIx2HYsjgxNx9MSZbPsWjKpWL8fOvjEQ5I3xaEa5lTsVUZnNBYc8o6EN4LYsIwYRJZZtK4O6aQXTRmrp+yJGYJpBDRnnPrlfjWAyDJhI3r7PfBTf2TcqhTNF/jZZBIxjFxbizORWvZruq/E3l/L7nUbXmT3jZO574sY+6xg+JyquXb0UTz39OGJh/MGanbY/Yn0NnV+rZvHc/dUH0bByJxr+/t/6pQPn77XYNZC5SKbaAiiquVikjLXdRWBGBgZicmKCARmgI1x/XiQn8V/SpDb6TX1hHLPjku60Q4O4sZyJwHJkx6lQ3Los44AbKDIzVTI7wU4BxxBmLZmvPY8DYAcKCe66ZKDTYwWpw8zOgqEIEvp1BTLaebl7l3TMawAwglgyCwZ6R2uGwAtADAPIa1FW6Ta+LtYkr4+vqQneBBSvXb8fI4OTubjNGFRDIwNjLAT3zMBZqas3fWjn83e5Aeftv/G1d+Mb3wAkGEDZztzcaiytrcfnPv/D8fmf+Gxu3ba93RR9veO87lEOED6LuyKMDKCZdssV2gm6mwOyXVtHobby9eLszZi7exl3aC4Fz9kZA1wCURVlP3XmfHzoIz+U5dn3OZduiIE1fVjZnSssnU2wHmUzAyjI5vSd1MO+VlE5RiB3len2DmwAdtLJuG5uVej/nZxLX569m1OuA13N0dq4n1sazMzOw0KwYBxvHxvIbu+0bB3W2TUFuB2mTrsE3BL9GqK6O3MBrPsoZe6KDobJygQrlcK/rhFCTKOtZyAOkIMG7mtwcABw5z5wq7rbu+MPXr0fX3/tBrLWFF/4wo/Gpz/3ozH52IXo7xmOf/PKt+Kf8uyEtj+23RxHmtbjZP/RaB4Yj4aRtpgA3Ns5Tn++mban/AEM+dCGpRErEvQ0jEXQ3VgBbgb34UpYa6bo6qZbRpu2D1w+L1PiGBUcufX8LU1uiPMIIDhxggOCXbym9xnTw4dfqaMCqFLpuTSGfuFYWvzGKU+/VSdkdbrA3V2wOuRibX0Dd9s8IWfOMD67lTh2fDxfG5CndVwX2eCcsjNjGVvzN6K1Oh0Nf+uv/zmvh2DuMPCARG0n/eQi8WU+3Yoe6ODxoycj96lcWUFn3JYfAW5viV58NPeM6MFyWHDDdkuzfErPknbSibnUNpVUN0AewXEwFzskO4O/fpgdbkYeltnPveFkJPxGv69Yk8GB/sf5+TAHr6BaRecKGvna7/lOdPY4B0e3Ko9BSJwJ4HJYYwXQICztiV2UvTsDgMtYamdMLPC6sl7JXP7+vv5cX2BVpgoK4j2X2q38bE3Pg3j/6nWEE7+QY0aOnoiXX74eb71zM0HGDYnuP1iImZkVXILh+PznPxFPgOZnTj8NiLbH8lo5JiYnYWvDNArqzZi4H8ouFiqTgHDJnFaoAODVaj16S/RPoJDT92Pq3s3c1UufstTRycC7OnU16e6JM+fi+JkLMTwxHj342chS1KH0e/Rn9jGduQdyF/Ec+4sD+EsTUAg6CODQpzUW5FLpXvcxcUHaHpYL9+GAp1sYbKkUZZjH2gznMV/G1P4yzGs2Yyq79KF1HcrVGgyslMVgdbe6uN/2bquNtWWNi82NxaiuLWIRuX/GZBPwMGHLpeDCeUNDayys1XArWuLE+fPR2dOZ7Ts2OYqitMXf/9++HNfu4PYxNkeODMX/7T/6hTxu+6Ae/+gf/uOYuzMbL8KyHn8McDjWFW0HA9HZNBxTS/cxkAsx1N4PG+zFT6+nLJXaS9GJy6NCb+9ays7qZy5BN/Yji8Bqp1zRYYoa8qWsZ3/y7+CglOdRaJVLgaIwXPlJyqPdrdIb0ciNtvN8jLe/cthThHXH0S2u6XcGIR0/Zw/3M3uzYNEFs3b9zi7GxnocjBHnW11dhimsxbGjR6J7wAr0hZ443uYZFfrThPGg1RiOzZn3Y3/5djT8lb/wmYOjx49Dq0BzBqRikkxlG+Sp0PGL0KHIdenrq5V4cG86aoDEc0+eywFxf8kuLkR/ZIcYuJMVODeciUp5cyZUOU1pj2Dp+atb4k06S+FN6tsZsCwAARvJT+np4nj/2lEcZ5wyZzx4LfLlMQo6F/I89EOe15FyIHxg2HgnYAg0gswjUOKxDUPahfI17NJG2u7mQDt8vwaNPdzc2Gmj/r4eBMw09dWkkg0yI5RQd0mWY1anwad7dx/m9KfbsvX2d8fKRjnefucuyr+Vi3W2Aatbd6ZxW+Zz3cYHX3wB61yPD770TDz73NPRM3AK4WtAOSq5otNNfExuamtvTIvc2NKeQN4IYLR3dmdBXDNfG/aw8LRtdf5+zD68FWWov7GGg11AGmtl2r3bug2Nj8b4kZMxBnjllm8IVtbtAFGM3SjciatKZFoV8NP3gjofCbYylRwDKSRP0+BxOHAdcFm5jsji9KTZrLW1eRS1Rkc7DWqlp8XYgOVolbahxOtrq7GytJxtaGjtiG3A0DoZJpqdPQ3d7+vmO1nGOsevcV8LsVevYF12MtFtdqMW7f0jMbu0HvfvPYjTJ4/HSnkj3royQ1vpI8Z7H9f1wz/0yfj5P/lz8eor34i//3f/fpw7cTF+4ie/ALhEtHRORN9YTzx47+14+avfjU/99J+MUdzFDmR2i3sz32dubpr2L6HYGi3jaxg9lZwOUhlzet4ZvOZOxoq/MjXlUgOpQZI9c+whmBiPcwpUNqGOpPFLRS0UNnWAMUjr/Wg8DpX5MDMy2bCyzn/GNZJt0/uHMQzblQZXmXeMuL5bYjjb981vfh0q1hgnz5xMtsUp+D0sheM0CBqRZuRya+5abM6+H01/4gsf/mUVyDUGzjqI3GbFGb22cMxg30BsVbZiddF9LPbi7LGxOH1sGH+6Cyqju6C7oZWnQ1CEfNJJDXSmlqqJTsMZyhkDKxH5ucjnXzhlTnXmln+gNKKaBWnNdswy53RiUWQEq0fDZQIqpK6EnWgRHKNy9FfxtJuUZp6+Nyh22MmZAYgv5k5aBnGktQect02FaythNfahsXtR3oVKloaiq28sSt19uBY9dCCgAWuoLc9GN6CxA7jUYVjuvDU/h/WmDRb+cI/Ody/fjntTi7GIX/dweoFr4ipwP1YDN//C/IRVrKquyRms+5ql2bGs777xJk2txzAIPzY0SN9bv8MVuSbFlAE457kZUARH/TzYrqc75+ayWVMRkOvqH43hyfNRGpjIcu2uRakDgrtuUlTfiNXZqZi+cyNm798KS/ub/s0puP/GzAdogzVpnYzRWOptjwvphmlBk8rKvhg7BpueFpzMdxA8cIMYIMeygTHeb1RROqKzdzDaOopAZmvXWIyMn42B0ZOxT5+XARvzB7oH+gBU+nh/J5YWlrM/l2YW4rVvvxJvv/ZqTq+6unHyyFEM2V4sLK5G78BQdAAgE8cmUdyWePOt91DojphbqQHIBqMxNrS1q3eAcRyIxaWlOHfmaMxx3rfefB+5a83U7MGR7jhz6jzGcC3+93/5r2N0/Gh8+jOfiebOpqjjMrR6P/SBsY0Og5n49f0jR+nnCV6PR/8o7rdreUZ4jQvVl3kjunJaZOUX1wMX7WAXkKvDpHYs3Gz5f7cgcCc6XCuU0RRsSxfu45qYup3V03DRclkC44AaZnxDj9y8JA2IxiqziXmvu2w/GGPr6elGtnCZ0DvZjGnh2Bh0dwugW43p2dmckraAsdPVgocAps4LYAy1JpWxhcVtzEM56c9f/Rv/9wMTWdx7Uytl5lxSQnxzN+61erZEyQpE5iOcPDIYw/0IQFcrFwDhEHx1VdqlSyD45VNUY7CkVcVGwOJVgXQ+8j1mXutlQpRBSnMtDE61oNy6CoKDAmlQ0oAMmJJt4cP8PANc3NVBg6sFtYZF4FKASBTmaAvK+N7z2xZBQz94Y8901kiW4zJy6TN3Ec1uX7hp4VIDS5sM3kqsLT2kTTWseluMjB7l9y1x78F8ug3GbZwB+PRnPwELi/juy5dzSrCj1AnzMApvn25GCR96cbkcDxDU+9Oz+NHD8ZnP/BgAUaUbdmJu6kHML9yOJ5+8GC+9+NE4eeoCbsL5aOvqidqmGxLpemxGZ6mNZysA5kKpPlhCe2YbZtwHmqpV2dm2FojAUI3K+lJUVheighVfXpjCGt+jTWbYuqoVpoQg9cCUuodHY2jsaAwOT+JWuTp1GKVH4WUGBpLpZzdOcpwFawfYsRKYHWuB+5DFCSEKQdJXI8FhXALWgwyJ4VatUmDff+9y/NZv/Jto5fsjbheIW2utSrAqZ1lquktccwsBd0GTWxxuIpcuH3DK9+jRYYwSPj2tqGwL8rZRn7opHjzEFWzvBaR6AMrNODrZH+OTx+Pf/uFXcg2K21g6Y3OEc8xMz+TakIuPP845J7D8+4zVOrLTHtbvNNieGcHI3J7uBk+Naaanb2WkLFlAQ5PW3x7gyQuNnDqxrazyfbHASzcE+eZfLqnnWAUUKUehpeRYfv6lDNPn6od//Uy2l4vZHjELj/GRzIKPVXbHJP9y3dykmr62ctjK4lK4p0cvBujUmdOxuDKDzGsUDDybuAYo8U+DTbOjEca2NXc1F3k1/Mr//OceJVNJaXfTN3c7/HK5nus3DFT1dnVGOyfsQfBHB0FUACL3RKSVLpRyXb9K5vqNnOaU6kjLuGBSHgjp4SxFQYOKxhns0ULJWnw45elv9On18ZPWwUIEEd0Uq183+V5rRceIIQ5E7uwEE3JwPHdBzRikpG5el072WD4TbMz4M0rvnpIbWJE6vvQgwrkCTd/acGn1SlisxBHswqXqBIqHRyaxkh3co9vx76Go+MHrazE9heVbXo6RsWI36+vXpkHpDoS6JZZW17MtJgx19Q2B4ssxs7ASU7gbxj3+xE/8e8kK1pYWsDb1eA06bOZliT4UYHULHn/muXjuuQ/GKSyeqbpV/GBLstkHzvR0dtk/AJ79iPKosHs7uiwWfIHqAwYChjVIrRRV3zTlfi3WFmdgUwaly9z/Ooq3ktZ8ZHQ8CyCbmmu5wYHB4wDHEYCkl/FwuTd9S5sZJfreJCDYHX3rWNj/jmkDfWx/F/Ksj73Nd4CIgksD93CRdlHq3/xXvxn/4B/8ozg61B9HxodRqF2s/izWsC0G+jpiBLnrxYo3NjqOToEbHG+mz1cYf5OEVJRtWMt+gidmBIW07P9grJcPYnF9J9p7hjLfZW+nEogUSrMdJ06ejKPjJwEqGOLWTLhptNWklT/rjboisqGlEzernXa6HsVlAWY4IkvogSnils93hy4TxFJ5EZZ9DVxa9A7+Kt8qODfM94LB91xgjitiGbWUUZm1047whQS8wF2z9oey7IxZ4VpwLkBYNgrK8nnh2ummuErUtmd/86nX0ljmNfjA/VQcE6ei3UnN7Riv3b4WFy4+lrEWYxcZl8gfF2MUMJ2d+Wuxt3wnGv7G//hnD6yc5OpBMy7r0GNBwrqNxeas5XC/BCvqmLZsWTupjDX92ts6shN9dLQfQM2hvCCvSRx2iAqSCGoV7UcIZyxhB0EXmLahzJY5syPtEA2RwNDUIEAY8NQ1KeDSdGxfuduTA8Jb3+V5c5EP6Gz8QvCxmwSRxkdPaZQPZzt8GnSqV9zZ2cSdKkpSiYHeUnZ8S2cpA6cWDbVUnTUIc+Vd1zhWuznrPcwt3EXp2+Lc+VMIQyfna4z5+dm48v7tWJivcKzLyHcBD9dPMFBYndbO7rh9bxq2YTGaRZrYED/9Mz/HuUtx6Z0349TRI/HHf/iHMdRXwpfejf6ernjjnffw01tibGQ4zuBvv/DSS/HiBz8B9T7D/dLH9gSao9xYCDiz8eiPDELt19N1sKSgm/54zwY+y5V9rHSVsRA4YTl8JyhuLa+kQTCDs9ntBfAq2to5H3JhoVdjKj39fTE4iquJQrkDdwKV0f0M2upySJFpE8bVtpiEpSXdYZwdvMYDBVTL77R1S9y+cS2+/uWv5obGwyMjce3qe/GP/9E/jA1Am8sHWBHDjMtAnwvPWqID5jM0NBBDg30wqc4sxmLqs9WdLIDk+oX5jTrgvcP4TUTv8PE4duqx6Ie1NQCSb7z+9VheuYNBaIunnnyK8wEEtTWkyE1+mnFnZAiwFhTdXB9BoMukr/ZuAMBdzMwc7QaUXSek8cG68zSwDWJmtS1LGOa6FMZBObQilkzJmSf7QnnQlTa2oeWWsVquzxiTazVcamBnucBOoOUQRzn/WghYVm4MxKCYcQQGlb6mX3HxZHLqnarh/cg/DHRaKU1jfvXKJZjjAf3EeAMUTz79FGPspkka1OIJOqYb37i1mkyiqTwdDX/9f/gzBwWSIFA0WHfDuehKdQuai/XhCQzjYvRjUUF1TtCORSuVejJvXGtVLrudXCX6eprxy3p47Xx7USDEaTxvsgjgGJgs/hq4sR8zwEMfS33ycwTbAKjVqJ3aScbBAfqZZlKKGRJaO83kLW9M9yFhQFDin5+5cEmPOtcwoDTpuuT33I7oy3WzzgUU3YK8NIfvUC6sY29fP/7zGFS2KaeA3ZLPsNDR4yfCAsBOKbmDUxmhdLamo9QCvX0QN2/NRBXXYGR8BN95NmZhGSopI4iQtcXVG3cY5DbcipXYAIB/+md+Fss9En/8B1+Mxy+eR0luxU55NR47NQJodcbSSjm+9u03cXWwqDAPfd1d7sfdmZ565mKcOfcEfvTJGII+Dw6PZDbjFmO5t+PKSpXHZfVYWPpDpigIHlTdiX0zp2HXyhX6Tntk1xjvwUJh4WUkLhqzyMzK0t1YW5lNoHF1qusV3IG7r68b6ztC+4czb6aXcbditwVMtKYmRDUcWCSIcQCQklXuMRoI97b+tj26sxUPb90FCBtQxr747d/87fin/+Sf05qCZkNMo4TxGRtEiVpNTXbWoDWGR/viuQ88GRWwp3/4RDz//IcBv1qsbbjr1ipC1REDw8eirccNcTszGasVgLx761K88s3fj+r6PeSxHkcmx2J8aDyOThyh//pQOtcsWf4eNuHO+dxvZ+9wTJw4F92DuCGCA/3Vgjy56c32diU21leiDCOzstYBTC1n1Lw7ZNJ7VvaNwTyyamm8dDUEU7cPcIw8VstvPoMPFyi6QtZ+kLYZfxOQLYBjiUSBRDbHxzm2AgenyGPse/tOo5tKH8Xq7po5NNzP1778RRjUYjz94gdi4siRQr9UVB4eb2xSbWrcXokdQGJ/9WE0/LX/7k9zLRtSzI9aaKYuSOCXm5yxAz3Nbf+46MbKOiCxGWZdWn5N+mlcog2/0GnRJhTR3Z/7ekBeFNHAZz6aixvO/AYeNiYLjyQg6HqAjoCE3q1xBW/aDpBG23lmTtL7/FIUNtHKQKmf+xs+97t80g6eh1FngaWlGWZgZ3te/3HiZBY5CM2crziX31lZqwPLYOBoe68OSOKXYRXauI/G9q4sDtsNSzDVVYrpohgtMmpFyxrxY2Eou225ndu1a5fj0hvvobAuumqNTZTv0vs3cQ8GYnFhLRbxt3/m5/9UjGBB33nrtRgdHsBdKce96+/Gv/eZjyS4PZxejHeu3I8HMxtx5vT5GB0bilu3rwNAuAo7Zi/uZF6+llgXoXdwKJ57/gNx6uyFmDh6Nimx/ZjbLwJsJtbo3ygT+vpu/7a+uoZirWW2rdbLuiGmRssQ7SLB3TyBKiDhZjWuDF7Bx61UN7h3xh7FNdfCHJnuUjvK2RsTx8fi5KlzgAYyAtiXK5W4eu19vm+LkcnJ6ECeGmAVLfstMfdwLsr1jehCZv6nv/Y/xte+9vUcL710p5oHezri9LH+6AIs3BJP6/70c0/G+YsX4o+++XYcOfNU/NCPfI5z4FqhgNwIcgHTbSkBqIw5skBD+YubWCnHtTdejnvX3kF3VmGV5VTIE6eOxZEjYzExMZauQk77cu/S8/TlN63HWadFfJjBRPNzzJOwQK+B744MxLe4RoXzOTVqHyeb4PIyjWQQyF3OzGmkeJ/GDyn8Xo6FjMtLcBsZIE5gkR0AOoyBrmJmmQK8B36v+64rjiw2A15WfjPT1nGWMftbWfH2AUAENzt1+mxMPbwdX/7D34/nPvhCBjht7yGgqDcJEoBgw9Zy1OeuRFttPpo++fGLv3wYHLExBqAyaEejFA4zxIw5uFOyOxF3M2iNzdbDdP36akb52zvd5BWqTgPbAJBMzAEY9N1UPreJy70vEKgdOtuorWXsXNjjTIbWfXllDSRlYI0D0Q4VuUA2hbegVkb2XV0oU0lKbbBFyoWfuV83OmwiDs+tMkJggZaN2DVjcBMqzXN/G+uwsx5N++46XUMIN7HSm4BADfDDNdhcjm2E36Qco87puHD/Xndg5AjyB6Izgo1cr6lhizZsRmV9LdYXlrlGHYBpiRtX349SB64LfefafetW2C+6cZYw7+7pxwo0ZEbrBQR9fGIUhXV6aiS3U5yafUg/NcXo0GgK3ypW7d7sPP1Jn+LbZxVq2E4LjASIpZ8aUfKNuHXrXlx9/w4soDlGsK7uwGSti/J6OXbtG/xfl7rvd3RK7/geAcLytJdK0Y3Sjo4cBfiPQuVxsbRYtNMdzV2kxh0j0E2wx650fU4eOxZnzpyOCSxxX38349ZBXzSne3X3/oN4+8q1eOWVN+LtN9+MmZmHsKbVmIdZGWAVZO7fu4db5uzKNveou9SEMq7Gl774xahubDAWQC76YdzLfUSHBrpiEDbRz/PcYydiaMRixA059bm62RCPPfth5KsDQAfcUODcxBp5cxsAjZiGxw15LYikO6zrpUvRB3txvcXigkHd+ZifM/dlg1GHMWHV3VDIAkKDQ0NZ9EXWNzR+NPrHj0fv0GSU+keia2A0Wrp6MSLdsUcbKlht97FBhdJ9N9W/vmncTZnGsdnBBeH7RlzwPd479vsApqUBLEJk9Xb5r0V3gaOoq38CjjviwSZLuFg9vd24ex2MR2vmlZQ6mnDHcP8z78EVsbvIKoCCq7OyupCGVVdcfXrn3beTsbuZcLokyoHBDH5jrEPuIYC5m9dBdTla+Nvw3/7VnwWUcAm8AYDCqtnujVnG3TA7y12xtrCgOy5AosFtLftx8iTWAAFSeZwUcENfB9wFV13d7aDyOIK8G7fv3GPAQUGUtbenF0s4nJbcWEQ7gyCzMFUUDcAC7+WSZwFJ2ywCix42mjHnRmAHMgSE1Zsq8if0bqF1Hpx+MD8Qhh99X1RXFoL8rqB4vpNaG2Tys3R7ikM4nqNlRSip7EIK51+Ru1ZpgElVo7Iwk0DkdceOTORCrw2ssZbWOqF/8NVvxrHTj6Uve392AcvslNd+LK9V461LV2Nk4jgUvDEuv3ctfvKnfyKeee4ZwNZMvQ5ob19MzVyPm1ffjcU7N+KlZ56KudWV+Ldf/U6MDg5GV5MLmrAgWLBK7oamS3iQqwZlMnt7bfGTP/Wn42d+9t9HSAR3xo2+tgrY7t4m9+Imz6616Y1BAN+sPBWfboidtgbOo/A6t4+w8tR33toEaGEWJjSVyyuwCDdmNtjp2oBNFJ/vUYC9bVzPrSrult8BrIB3O029d+8mxuIgTpw+gWC703dTuipDQygW4zQ1M02fnI579+fiX//Gb2JkXFR3EMMjWPXWiBvvvxkffuGJOD7RH8NDnQj3YMzPr8TlKzNR32+N4xdeiBc+8kNZvqCtcStWYDs7NXdj0/BtIi+AKazCYKRUvwYzXJqdii03bl6c472FknXHnGmAISBnJtlZx8IZKvd1cSl2Ky6LxtR/yo003w143GyqisEUvOu4kAbFMy6mHCqfyr/GDd3KIOajh9Y7GTyvPZ9xBoP0gpduja6HwXrRslgDhbxybDE7aP6GTIUz0Ie6gY3eJ/JLZ6dRFSh7enowErBWAPj6zXu4w/cwCh3xgZd0NY4m+c6kr5zHNrZIW40loUuN6OzWLAYPxpUgoeDUQUAFzbiE6Oeeie65oaC5k3Ld99UaFm4gjmJBtvFX9xBSo/KWqxsa7Enra367FNiybTWA5sjEBADRDMqZYGJg0diD6OUNWS/TqtuVTJxpz1xnKaIdQi+otP7jpR1ZlNtXgfktHWX6tVNCJkIVThqDAhA4k+IN258eapsY00cPv6cj8nA+BwRlTOZQZATbaT9AQ1+aH2aAdWlpBaazgRUdiy4Ev74Oc9iGqXBep5SOnz7J/Q9iSdfi6o3bcRSQmJpZSGs+Bwtwg91b96YTJMaPnkihfe3Vd+LHvvDj8dJHX+R9F9fqivGBEteuoXSV+PX/4b+PMd5ffPqx+OKXvxIXT03G+aP9CGtbnDl/IZYWp+L2zamYnd+M2cX5mJpfpB+556a++NjHfgggPwkIDCIwkf7oJlZlj+d+dYExBbgQLAXSalBjY+PRP3Yihp0ChcF0YhmLQBrj4BgwbrotgqYl8yrIwcbqBjIAINTXYFPV2KpqTADRymJsb/BeIBFgAKhtl57DglY3ltLtcfl9lil0DBHO4SOTXKctBkePR0NrT5T6xjO7dWPpXvyDv/3fx4/98EdjqKcVd6UlmcV6eT/+4f/6pdhq7I0f+vTn46UPPQ1bmsEYLdOWSszcn85jITixUakBShNolJsa92Qeg5F+U9vdo6MCmAkerirdw03YRtEF3z0T1HChtR+KjgqtE5Tl52AayojWyxkEpDNlUtez8PEL5uUxxhMUZeVSpp7rJOhIDa6gIdjYubsqdoIVbYNVKKA5o8f5ZKKe11IAbrRjsNE4S7GOyX1oWqOzzRRxp6xtq8BhkF6+Ze7EQHz1618DWN+Lnv6euPj4Y7ik52GKJj9yHXTIZRPqi6xON30XFrG7eD06t5ai4b/+L3/qwD09Ze3oK8Jk0pEDrh+6yettBGEHQQMpa1sxOT4cR8ZG0npuulgEKnni6FgcmxzJeWyxMW/YvovWBNQiMaSIV+iPFUBBB0ur7CAG7Kmnn8Sfdat8O95e5Ux8Z5BQpBcgxAE3eBGdc7EWbSs6FwQEMOxgZ0QECT93dzCZia6Q3zkgGdNwULm+r/1uh+P04UTixuYeFM3ZmKKyVacJP1jbrdp61NYXYU5A6X49ugBGgct2bNHBaYlA4W4Us6dvJBoAXpe8v3/tFsp3PL79yptx5frtOH7yHMI6EN/5zhvxoY9/ND72qQ9DpJxqa4lJgLZ/qCvefeuN+Jv/7S/H46cm4iMf/wBgcC1evHAkRjvN1kMwEAj7tBnFchcwx+buzGysrlvO7iDX3XT0mlDTi8IPoiDGRFyXU2XMTASrJTDn7JJMA8VvRimcxRkaG4uh0Qks9mSMTaKsw7gguCHOELQDHu6UlgJ/4LJ4gdh0aahtdQf3ZjGuXH4ltlano1yRXZXjFm2fm5nC/zVfxRhRY67g1QoWNSBxKbjnT3zyEzExcZI2Wf4egyW4AWjvvv6tOHlkGFfO2YMyxzdEe99o/O43rsQXv3kjfv7nfyE+9ZFn4+//nb8ec/P3o14xkr8ZA32lOHUG8KPdTz/7oXjqAy8CgIO5Q5mZthoOZaaxVfcD+cA93akBai7mygQ02BffO8YyqjQo3HdhoMx5kH0ro7AKjmvlfRvUKQECGXRBGhqcRk9LnXE0XiuHyViVe67rQ8tvG7yO3++nYXY9VVFXw/wGV79q7bOCvL/PWQj6EPZhzMukKl2pTmNmtINm5WZb+/tdqR+vv/kqMiBgdmelqsefeg4W2c25nAzg4H1jGBpkXRbOX1+NnYXr0VZfjIa/+p//xEFuKAPFA3gSJBwoA3quBjRq7GyHPrVl7FwMNNTXk1Nybi/n9vCTo72GAFGeXagZtEzLAzhYiFPwcZpKOLWznCLSehiFbWlXkPElEVSFv9safEtYxGo9Acp1BoMDAzl9k+W6uN4mAi0SO9dOP+cgqOxSLkEgFygxUDkIO6K3r2UU0Eiu6V/7RCFx0GQVztZYbLSr2+lPfoOlyEw0hFnYMzW7ApPYqpR5rZsC1YZm4rNwLB3LubROPiq0ne6K5s6uOHHhXEwvrMbQxKn4vS99JRY5x+SRY/jUk/HNb74aTz3zdPzwj348Kx3dvT0TE0P9IPyJePm7342/+d/8cpyb7Iuf+MkfjuW5+3F+BCu4s0I7uQeoqFbH6xaBOT7jabEQ8+6dG69rSWhfA37y9q7sDOD0u+jnt1hYa5iW12N9w922oMwYgPW1jaxNYRDToiYmT3XSHyWuad5IHyxjHPfqxMnTMT55GnfrJMoPQ8QYNDW0x5WrV+JLv/9bcf/qtRRSBAKFNKuzGb/Z5C/GHaE0s9Mdx3xaANbqTiMo8OjgEKYMSw34uMQcnwUg8TTbvMS6Z9o3493RHQcjF+J3vnWb303Gh584H//dL/9/oqXThU0YHtyfjEm07sUzz78Qn/vCn4wnn38RVjcb9+7ciQGraPX2JVtph8UZHzNnpFZZAuhmYNBLuFkaEyw3llpZMG9BwMiScgbSuWsfGiGNlsprAJ4DEkx0MZRTrbryosX23w8+Mg4oAHF8ggjf22/G2Uy0cmd8WY73bGr9tsvul5cYKytTcf48n4CBYZXFJLOQweyHVdufevq5WF7djt/4jf8d/djK+FFHR2uMj4/HhSeeTjZymNEpAHF7PI2P0IatVZjEzWjenI+G/+ovf+Ggb6AfS8pxXNCEKt2NzRqgAE3N+oEIjQ1TMbZxO6yy3MoZzx6fxI/uj8FelAwXwimg5ha6Nmczik4wsKbiGozL5d78TjW0A51dKJeh7Vph/u0gMLo0+yhltwupoFh7tEXfLztQleQO0lURCBB6AcFMN0Hb6/ldK0pv4laCiJ3neVDiRGuVy2vrozpASfv4vR1D5zbgu+8jkPQd11CgTV9FKDKSDGJD992h2aI5HZ292Q5X+7kQLikkglWDiWkFrOJsQKuhfSB+4//4Iq1vjtGxiegfHo5vARIXoHyf+ewnoPvDKGNvbFZWOX973MRl+fW/9j/EyaG2eO75U9HT2xm9zXvRvbsa3dBNp1NlfTYrmgohymvTN7Ihs+ekqmbRbgH4OVvEUVLdAxSWO/WH3jB/C6GuH7QkOOhbu17EfrSeRmEYUGaOc3WqU7juNO5+oQMj3XHsxBG6xulZ63DgVt2+EVffeZ/+gfrqVjBUbnbbh5VradzKpDxBYnez2GdDd0QFE+RBC6ymO37BbriXIaye2wZ0cC9OZ9ta3eE+XKPBxz8a7y5ux91bN+J4d1v8k3/yr2OXfnnhqWNRWbNKVqAolprvi5/5uV+I0+dPx5Url2KofyDL7Q2MjOduVg3Ig8bNaXwTqVw3Y5ZsygDX25VtwbyswGbuhDMaMiKts2qaWiOIIEu6IsVsForK/bgUIKffLeRC45OVpNL7QFaRqaJGhEmILch+NWN1lmN0LxylSXlVfu1PGT1D6C9TlldX1rIUXS6o5BoGIt0532lvq2IPDozEMOzs+s2r8Z3vfi0NnPv0nj59Jo65vR/X5NIJFN8DCcZZmbYC3c7SzWiBSTR95MUzv9xl4Qkok0cJBvRRUhhhzTn1VGh+aFKGltmgiAk4d27fwSKZN4DgIkAKnD6wFMncBema50zhzM7hpvmrUvrazC8pvVF8Oyn9LjqljRsdYDDpwux8g2uDoL9/fbpU3Y7Qwpug0orQZR46r12wIiVVLXgJ9XIXcPzZrvaMbvMfxzZEV4dRYdhLd3tmkHpMCReiM/1WKBudWUKwzQloK5X4DrejpztGcLVyb1SAyG7xegKJ004KQQmWNX5yMk6fOx27MDErK0nR3373Ku01djOQhW0sc94Fc7pw/ixt4dwoZnkDesg/4z3Xr7wb/fjVNC+nDgf6O7lOYZ303+1X+8+MR1227FKlms8E1P06n8MKM+efc7ZwvH+bYGINWKVmBLgBBbUaVCsg3XGwHaXYiW6sevv+ZnTs1qKncSd6Oxqir6spBnkO9zRGX/tOTPQ3xWR/Ywx3I0yVhWjaq+JOvYrQzsd4aTfOTnbE+GBjHBtqDQhQdDXVOCcsbLfO9QD8rTJ0tgwTrUc7QFIrV5J6C+y0NBZWYDYA7drqUha8dby9Oe48Z4ZaOgfjyRd/OAaPnsZSrjG2+Of0w9zs/fjIR56M4ydGYThNcfSkzGckltcWor46l1sljE1OYlEHAYMNKP1GbK5ORXVjHsh0Y97hGO7nOTiS7koxQwbg0C+dWOCmRpw7FK2NNu9xDw30USdj0rCD61bGjdlYgHHO5vL5qG9kuUC/291eY1hqGcA/MPPT7RZ53QTQdgCCu7U1Dl8CAXUHl7BNuB1mUQJQnWac2gIUy8pu7W4qXMIllv3CFobHJmNwxNXJ3bCo/hgF/Hz29fQio8g0ul0qYXhw+3bpI4PVE7BZi80UzAjBSfmhd5EfjRyXw+WhvRVcDdrb9OEPnP5lab2BLL90QZLz6lpo/SMV3lJvBkhyJyUQ1ICdU6Bmubmi8d79xQyOGVRpRuEtPLIKnU1Fbje6jGYKAJwTSeDJX9430uEt0HyprYtOzM93sxeppZZmwzUH60vQVWgyA1YrrxaDlm4OAq5f7sYrDF6W8d+DjvpEGPeh0Afc6IG+JhbCKVK86Nybwzl9ZzUM3BlQ7aCdBn1cOCOQlGAAvT2d6b/19HRlVN6dlEw3r+F+ZZwG8Jx5eD9WlxZiRz8Wun7n1h2+3wgLwJooNPNgCsrvOoPeeP/KHQaLATp6BCHviZn5OVhDS1y8eBGQ6I4u+mFlbZE+R+gYqlde+Q6gEDE23B+97c1YVYO6xfy69R6aUGb9yeJomBAjbLxHBpNVw9us6GRWJsxQS8PvTOk1gcysRy11WkBlxLPoIqqKfJeumv4wbQelo4X3jSKiioycNAA0TXt1jIZj4AxXQ8zWGuLuw/m4ONKB9SnHLm7L9tpq7CMjBzDQRgEJWUJjMFqcA6EsDEZjPJhZS9lBquPuPSyX6dDQ42HrTI4MJODbUA2IS9UbWpFN/ll+v79/JKam5qMLV2N9eTaB5EkDcwD1xQtn49SpozE2UoqlqeuwhfUYGZmIEsblxruvxMOrr8bCg0tRX5uPytJMrE4/iKXpW3H/xtsxffPdeMCztjZH+9eijBuyCQhUdUf4rAYY1Hm/yev6+nzsVldSyQ/2XKQFc6B/mnGXnOHpwAg5PdnZ2YIMKGcAjUsYYMAIKkbNgLlMBNnlt6YGNOliId+u2tzOtPoaBs55vAOYTQV5LWpGuHOZhsj8EettOh2tnmV2Mf28vLAYX/7yH2DskX9keGR8IoZGx9Igy7It4ETHctaCCMiYBQJ1Z29jEUAAJD760tlf1mJqkTy5sQf9Eg9U6FQIZziQrbRiuWAF6lWrbKK4BpiKtQn3EJDFpZXck2J4aCQV0ACiOQ0H0FipsAOYIOO5eWaaLswkKS9tNJjoSkxlyYBQNpqnv3WqyerJxpZRE9oj2HANWEfOaSNksgwDjf6VHbnjVqnTSkGwIh4Cnku6vactQM1OdOlzKhAKINX2nrlyKpC0TnT1UeR9uJ4B9wo2YFbmBL5dt+Xl+6HSILtTxaYxBz7x7PRMpjGfOvdEbNQO4sqNu9EzMBrnHnsy2cr0zDT6dxCPAxK9trWrFPN8pjU1Oeb1V19BmTbjzKkjDL7VhbBkCE2xFVthAQTr5A30UZGY05Axnkz5RXmxdykEjoX+pyXrTH4yZpRp2dm9RT/n8QyC918wx0ff8eAdAEm/q9iH7zleoVBxlYOlGm4FDOso7KLu+gfP9eic9mUiECfN3/sbruNHdAHj3ptu7hR9phukby07GBvqAYCQFJFM8OKpG1rqiFiduxHvvvJd2EjEkcmJmF9djBNnT8XUndsYk+UY7m2H+TD2B5vRbbZmxwEy0hybGJ3ZW5diCQDo3Frm3LQVq191KfvSdGws30cvAIZt1y2hmLKHNtiMmybx3ilhNIBW4k5ycdldC38tV9g1MIhlH0UJYSLDQxkXyECi8RiMkVtIOuXvWFrEtwWG2YqCOzZOHlgyrwuZdTevVg0o10TdMYK7yTi2AN+VlQX0ZjsZzW69hmu1EpXyBrKrLHAM4GB4YBMwb+Za3/ja15C1qTRysgqzLE2pV70yTSAFXLCWSRSy4MAcmNZQW4lWQKvpox8898suVlJRsuAEo5arCRlEKY7+7Y4Dyg+1Lj4OKwQ53bCLX+dvLRgy0NcFNe6I86ePpzVfx8p2YqENAGqpnQsWwfSXDRgKEjYohYZG5i7SNNJisLKLFnPn8R8NmlmcxKW6blVWsiTaQOFbGoBq7+mPJivwYKmb3USG71u7QVkEqq2PwRoai65hFHp0MrrHjuDTTmQcQJqmIjtAnTCGTtyJLEHOAOg9WTjGgJAr4zIhxE6l3VpvS4C5W7a+sqXXpqbm4vKVa7gWpdhHST2X5dumZzfizXdvxBaj0jc8Fk88+0EYU1ssLC7E+sY6Vu9iZqh28pn7meiTOoKvv/ZqRtwH+7tjDDCSNZgQhI7nMY1YQxmagbRcOOfMAYzIKWX91R3ZVCooykUri1iQ7OEgQcdsV5XWsXDci7KCAk7qY752cJyf9wNBRMVXpHwvExBlspoz97+23RCjQ0PRakIaTNBz+yhcS8+kXGl4+J39iZoJbuXKFi6Dq0QPYG9dsEYsIULe0uTcF64QY5AhPdsgGHLfLSjWSlm2eRBXL12LpaW1XC1rNS7jPLZdRd60psaOpfG2k7Z3a3EB+zpWf38XZW+AIdNvuWdJZqXShyijTNOpZhXL8oayTYspqyfmTgyODEXfUD+y1xO9g/2p3LYpyyLwW8FXlVWOzDZ2JkQm7kyEs3X53ulHx1Hwdyy5tjqgj2y1LRVcuezAVdBdcMWumZtO7XJ4bMJW6273AKt2WVg739lnsk/8JAAb4KE9d27fy1qusvReZH0UWZJ9KBcZ2/OajE1KSQ6ZY8M4AZzu3tWBzDX8l3/pxw/6sYyJ/NyhiT7bmRVWz4iqwUstZBVXw8CJ7ohb2Dkfvc13Tou6XPzI2CB+dWOcP3MynnviQmyAeLPQcUudmaprQyxn734VkpvMVQD97DTQg88a6ah2hEUqzE0nMygBKgaKGtNaOZdbJAdBNThHEetIlOF8slXLhZvjTueKxgzE/iPhL4KpMiHe89IpJC2TGZHJGhRcAzhQejtPZFXh/E5FaWdkdN9kHC6Echrx4f0HuBnV2MYdc6myW6+NnTgTa7g6Wq1WOvvKpbl4/yasAWvkLMenP/szKMZqvP3O63HlvUvxMz/1kzGB1elnUK9euQxTGeK6Ef/v/+a/jrbYjCdOj8W5CydidBhBMXBJe1pgepnNKoiJ27Qrg2Qoq+3NVYEIj8Bh99jXgr70vlg4ZyBQ0DfGJBOAAXGcAO573cxD5ZZ9KT2HTCOn6Pwuf6syFpb+3YUdwKctTnVtpVvjrw9dF//62yLY53gYSBZod7Ks2s6ehXHc7AaBhS22aXHRt/4+t1KEO3K/2lTdkQHkZ2lzP77yjUsxioHQTbs7tRirOxED46Nx9uzpePa5i8jdLlZ2BqDZyULOGqs+lNlNhpY3ig2QjPS3NXQDJLYT6eBpDkmDK06RHzd6EtjsF+87+8WOSz3iPpALWdshizMm5kN5Kdy/gk15rB2iYu6moeU7Pi9cP756dJzxN/86S+U4ZmCd79xIyPJ8rly28I1Ms6iuzu95asxXVzeibG4KLLlN97VnNN5662pcunaH+2jC2HbHsZMn4sQZa3f2p0dQAIXAzzUUgGw7esHfvY352Fu4GV0HG9H00vMnYBKlvNEMNiIT+sXGKBSiYim3/k3BLGoVYwPFjIQLhszOHBx2qhKaRKd7nvFJgymj0YvbYTJSa7Ol4YrklaMMsorVat+B8KbNFv6pwtQaE5OnYmjkHDd5jBvzeQpKdjTae09G28CZ/39bZ9Yb6XWc4SJ7J7ubzZ1DcjaNZqTRYsWWIicwkFzFhp04MWDkJv8ggQ0kQIAYCQwoyO/xVeAEsrMgQiA4QgLHTgQtoxlpOEMO1yab3WRzaZJ5nvokXWWEVs+Q33LOqaq33qpT55yYmL8Xk/MvfP55MRqz90DyGyCsp3xPx9llHcW7iC3479ON/dje3ovu3mH0ugdxjEJ6Knq/ux/7PSsDh3FEX2RFinnEAFszoCDBnxSGBWXbW9vxyYMn8cGHD+Pxp2spfEHUMTCj77H0N1+4n6cllUBpN6KdaDVieHoFw7AmAbSfKGU8eOv2yygeCjzox+bms3gBityCbprx3z/Yi0lCEdn+z9/+GfHgcbQJaqcwlpXVTtQuj+L0kDgfQMrNeNBqQTsVMZWwCM2yCArFNAuPW0pFV/B5XWUSJYQxIk/7TGcKksQ9FpN9ocRp3FyRTIPnOmWd7I+/m8+RPptP+oIabw0u+Hsl2uNDHma4SpN8H3++AIt8PwCce14QproVPBcDBoZbbkVQiQ5g2eLZTXOz5plou8DsGSnWcDRnOkmtF6D256d9xsvS8nqsrT2L9bWNDCempghVlmcyMWw/M2Q+Rc7E8vp4k3weZOy5L5c4hatxwJM+uD1/yXzBBH3SczMwLuBzatOQzSJBGbOf3PgFR+asQ4ZltFNH5ift5LgoRPT97iH7xd+VW1H/YG2EM4lOdzIemUMoQF5Wl+eHYC/6Nmf5nDFxrHSP7hqukVt7UrGd0Af3BGkzjqK9e6Q0ai1C1l9F72gY9QlYCWGP62OmZD2ExjpL35X4pVw+ZxTqioQBzxeXR7tRuTyJ0jd+8+5bbqyRqQuudeYiEZ+PQs2O8cnFP7AJF/lYxGQYIsrT/lhZmmPQyhmDXVu5Tmz4YvSHF9E9PM0agDjbi1k6sQxNMwttia+bnuptnXVI+mtjaZyVYx5NZ1a+OQn9bOgLTonn7CjGNzGDgGei3XJHajcqmY1Gaymq07fx5M9Fe+FufuZW7kdnGbCZvxON6VuEIcsxKs/EWWkmzsen8TB6V73uFW0ZFgt5AAur7Yb9QRy76Q4AWGXQWrg1d07uEL40US4dhkuKBdG55ZVkEGXCo+6+m3tsxhEsynM1z8YaxIMDvOQ4SnstvvLqa8TPt1DsVtYBPHz0Sdx7/k5ugOIMyd7eHvRyknG9iP/8BeGGS9gBl6VrnViYm4wWYw2vKpSbtp+hMWaj9bIpKxUQxvClsGGFVk5K5T3dS40YWVEHtZaFjU7wmtzj9KlFYf5eMEgHkF5sxL0Ckuyq8FiZs5Gmosj6IK93Ku2iRMzNm+seXZMeDo3y29aoU3w7lar39XlOxblYLpdkY4xlvHcWWXGH55palend5idS1/jXs629eLK+HjOTGCnhwuJsDUMp50rUPMQZh3N8sBObG2s4LatY9f602RGCimvMLqTSWYwj9ykAveY+oTBgwWDMHEOdUBjsKsKpwste8v6i8O60yPqfoSdDT3OHvfk7Pl7nifkV2YWhhd98nD6vlqsMFwapLTLWVzJUxsPpasNHdb7BGNakw8jeROXofGjkkb93PxDLDjJfBbBmURrfyvVwcJiTBoeDs5SJoD66LMVP/+Gd2Ng8oG+MFSG0QOI9HheRZ7p6LTYnaNpXOZ5uwS0W5Zmugr04snhwFKXf/fr9t0RI822FR5LaFIwi9wgQ6RCqdQZ9jEcPqCeQKvJrDH8+JhmIDop+F4V/zfMoZpbw4L348IMHcefWTQSyn4fDdED8ltORHWK7FvGYjUQRHYwOrmOyTPhhImn4NC76/QCOMdhHsb/5IQ0eYiy3syjIE6j1MmaB/Ybv0mk7i6L74eduzKogqnjOeq2NMgAmzaWotVejPLkcpYnZiAagBcjUOwvRnF+IWmcmZ2dK1kBMOhXa4nkMnIIbwTbGz6GtUF8Ni8EsM9gz0/OAQi82YBifvv9BfPb+h3w+huoe4fXm8ICEGUvPx4v33wRQ6zmvPzHRRmlL8T+//nWerzo3A7rTL6sBrZozrPnFv7+LMu/FtTkPnSHunQDWiK9NXpr6PaNdHqBiH7OIR2E7oIyFAytbyMNhoMOetYFUES0eiGe7MjC3AEQRxx2/cQANBmUZcto/H59ZFJyJHSiOr+CeL6lvGhDGR5+6BwPY2W408MqyL+sdfKxOR8ZgGOvyfw/OsazeqWubLH22PFpl04gEqWJlMB6Tn5lzMflqibHLqi9HpTxlrF6hjxi7hutMhXudLM534sbqXMzNN9MRba1vxQoArtEkSLgWBeNxH0qnWTUGD/U5HpzEEGc2ODwGND2FG9bhKWku0jrRw9tfDJVQWzBVH1zPZMg7HFrXcxKHnq/aPcwFdft7OIo9jzU8yDqGvZ1u5kz82fbmDt/7sbsju+1yz27sbW/H+uOnsbn+LHpc594jnvepDlqMKBBkESCUwq0XddCJX0Cy9lkCYGQOvT1PXNuMFqzB+p2NrcN4vL4HcSwnwze0EMynpnWqzUxE53m9PCzLstOBIAoASBnX3AR41OM9fP/O1++95aKPTLbwS9EfTEAJ/C5YhN9SJDcrGQAUClBUnZ1ux+3rqzz5LF566dV46Stv4t1KccrbGnWEwUBeW5jNOWXoBHG903ZOsYJqZnYziSPywS7MeZxB4Z2/cO4YW3c9RQShCQhfBZXHRzCKcxo+IF46XAdInsV5D0DpPY7T3Y/jrPswjjY/iv76+9HbeD+Odx7lPP7lEdcPNuLqeDPKZrRPd3hXl2Z7/gPPHK/jvTRUUJYBrronY2M6t8SvtKaiTAgwhucb0h/3whSorKMnKIkna2vxDJrb7x3Tp8mYnl0m1LoV9Za7Oi3E4uJzsCmUtdKOAfSyBRC5/0IfD/Dw0YO4/+K9TPa68vHg4KDYAQpDe+df/y23nVtdbMat55bj5s3VLEu2Tl8/dAWbcEl35QrwImzz/jE8/RhtROZ4DWtCKlDWE2QqoBZhRBmA8BhF6W7JIp/RMA0eR4ra6UtgJDgAvWFRoOV1UFiM+ApvlsvmeR4WFyO9o3kP7vKdVT0hf88TqVBK43Jp+fzcNLIH5BJwvESmQzu5k/8xnoIajxQ4/D1/DMmKJDHt4dohBoyrR18EsIBJAuDpYKyIFZgADJhpG0PwU+fRu7COMZzc0sxMVM1v0fcz2n4qQ0KGWa7kkXzE9+6hccK3O7Md9V205QY87u6FwwEoNFj/vTcYxh7hXo9Q8pBPn88J4GUhlxsEjWATlzI1P9D6EeB4Xm7EhbVElQmolh+PDkTmZTcn4rqxOu2pxxE6v90dxMZn6zHc7ycDkXnJ4kXvMmGOxxD4yQI5ZNE76gHSvZhAV90e0YWF5Xor3vvlr+KA3zk9WkwaAM6QAXNe7jviZIIMonACxbgn7PPcZHOXMBnPWzkdxNjf/PC7V2ZqL/BApzKGTFpKXUFPlOL4+CSTlkOUTQR0Wa11Ewr8a6+9gicYoTgRv/etP4qx+my4i7F5iJVr10DzJ3FtfjqO9tdgCNtRu9oBpU6iOTFHx4mzoHZ1vRqIIJUdoVzFFKRoSVAK8mPReBIPhJnIe4psPUoLdVKRnVZquvkoiqd+eb/xoMk7F4rpMXLWhJ/r/Qut5HOOYDEG8zAZfzPgLnQbJ6yo4elz8xTaZjbbKdXLnEXFqzAWdcbKg2pMDkrH3dhE0HDj3ysEi9PjXSB69QYAOIHR8KxGK6s1Dwf7sfnkUVy/eS3effeduH/vdizOAAwo+ZPHj7OOAq2Jv/vx38bu2gfx5quL8fobL8crL9+PJmA5bp0B7e8dW99/nid3Hw0OUIRasgCpr0YvCBuGWDGrdzfO1Ftbm3KqGggag13YyYDrxjBws+N4XYZI0M4pXeRo+GJeQCVzPQEP5yUqKU4FQ8PfA4DIEGPUo5vn8WwUZ7LMsFuu7tZ5xtw6ISw/ldLwpfijNPFitk/F9cconzNGWXrMGBvTo1YocS0WVzzGEGMAfKZgplfohv3OcCj7iIc9x4jxrAewgz5GfsJzJpcW4vbd56MzO5M1GYZb54xTnj2CHnlok3UwPsv8jNQ+8zqOGf0s8ipcby7FYjYHCt25NI9DiJqzRQBhJjK5Vp0ueselaeOmNs0DFP32uVni7bXIwtyE+SWvH6ctbkGwv++J/kcxM9PJMNcpfWfMXJ9kcthjK/MYR0Dsvffej//65QdxPLyMOmEclox9AZjNDg4btoE8ZhcX4tadu9GCTbjWQxZhOAPcoLNFIhXTjxpNrB5uRm3wJE4PAFpBwrl++Z9LokdnJooYjAuXjSMcQWJYGH537yBP5vY8yFsrq/Hqy3cAgjUGphTf+f3v8yLQnQ4wdmGeQwVxVmDr2WMo+cdxYw6sOuuhVhW8NdfCfSdUJJXNZE6ChFyqoJ9mzS+hpFmzD9UxlsUnpqIqOJM3Zp7HSgidZ+Z0HUIwFBJ82h6So6c4OU4Qyl24udeKTOmqQGLGX4VJpUHg56coDF7Dabwr2ifNM/HTmr8Z0/Orcby/m4fRts2lIIQqLqtc5+3VyagAfg3Cmgu8w/lYO/qlJXQgswhcO5GJMbfGNxRqEFe//fZP4+UX7xBbT8EGznNb+Ou3bqhK8eO/+lGcdJ/Ea/c68frrd+Pu3VuEYYe5BLrKs6SG07MvRHVilb6fIhPo7NZnKOQQz3gUF1BlZ6dcvl6p4k1gOVnv4gann089j53sR4UwyjFDTVLppbYnGHV6MAy7PlkcSOvCLI1dsMgSZMIeHcW4uzUBUEeGh7AYGcLw89xFEy82hP1cJbNAllogvcsEqKDK+2Qb6Dt9cLs8WBLycMPlLN5KmWM8AMH+wQijOI7OnMu2xwGIBqFGKWY7k8mCDIedFnba2h21DPe6vSMM7Rj9JVxBhWQ4sokpwrsGhmTpcmMK5kjYmIlB28f96lHmVNKsZS5m/PlPcLQvfKuvxwD0cGCxkwvlzqKEPlj/YA2KACswm3+4IlTRoflHMDEJSpdjvEMY3GynDldMBNfqOZZD+pLsgTE4hl3ubmzyDjw7DkidazVbhFXzyb4/fbQW/eEo/uO/P45tmMQJHqooUKzAGFw5a86vHA36vbiyEqu3btP3NmaKFdK5cs5uIBva7Nqec+RRQwblg40o9R+jI7sx9tc/+ANAopUDbCGTgylIIOcvQcLdnq2p39ndi92t3Zza+953v0Usx793nqXxfvOb347ZuWW8Cx6tRKhBXJqzJvz3dONJ7Dz+35ip9mOpDUqPYbAKlYaqlJn8QmlEc9qXQkJ1UEYTQsaixqf8BMEUrIBYLFG/yDpbYJTLdGEVCpYHpALmkfRcl4VD3CNomZTTw55fQPW4RrwQlNw9mv9FBQdQ55kJXCiDmXF3ve5LD+hbiXddaCwl3uQgI3x3OVa/nM41CWsSrIRxXbRvIKwOSuluTCvRvxiPB589RdC1WF5ZjJ/9/B/jjd94JVYWZ+OU8OPTR4/jDt7OmPwvf/gXGHAXkJjmmpfi7vP3CoHK3FCmMRSrXG9HlbAGrhTdzaeEPLv8Tnsk7GAcreWQn9e5bnJqHpC4jP0nD7hnjvur0d9+QgjRB3AIJaHzjrugbqzqxsDGzNJTpytdBk6zeBwSEVSRlclFN+KR+50StklT3dnq8OgoC6uUkTU1jqVjhSqm7GQ2fpvgTEaBB1MX9LYu/dcQLzA8QYJLAJ1TQAI54CXvvXQHI4Br0h4PrK5nMVOxd8JkexKow7jQlytQtNvtx9aOTAsGxOOyiI5nW7iVWwHQrhranIlG+q3TSVbJzwUtmWc6K9vPvzV6GbfAJbjlqmYBU41ycLwndYr+qJ/ZN+J7xjX767NFB/6YAzj3GnTNWR5ZbM0ENp8x9GPc/A2f6ZlZZDpJ//txsN9L8DEJrd3MELp6sPdPfvL3UcHw64Rgm3vdBMUJmKvLB5pN2XolWd3yjevhAc81cx5QiAQJekr3CpBADpbqWaZf7m3GaP8BrPkoxn70p9+5ak4To4Di0rX/j0kIEgeg5ubmThzs7ccsjfmTP/7DONjeyD3+zGncee52ItzE1EJMtJd4mVNmdTwxXhXk2Xn8UfQ3PopWaRDXFqzFN9ZzQAs656BmlaaondlwvLyFIrIE0PjcxCHKlfdwtwqoIC3mwUa5n7/zM0vKzRlkrMyFJp2QXIJQkexkGFTEcdQJz8crkm2ceVrUqfGqIycdV4lhHTAjK+Q8odt8wEl/ECeuUORZAtcZ7R/ZANBNwwQecsbAczubDHDUOjHWvB6T11+L9u2vARTVePTwE5Ta4hximIuTmEG5awjpwcefxLVVhIjC/vmf/SBKoPhvf3U5vvrK87kblKNyjuHr44odsvHS3K9nG0delmvbbufrr8YxDMZE7+RJ5Bdjjej1CC3OujHWmMbQmvy9n+2sIL+z6MTi8o0YSHFzmnWYWXZismQQbpXnlKDArVzSJFB4VAUZ4wEZc5XORJwzJa5/QQi5mVDS6jSSE2RHG2mnhqmdOsVuLkPZ2S8TprlUGhBwdsZ8hUvxt7YBBUx60p20F9uxurwQZWRgQVFuN4hDGAEAAqmHStcZH/cr9VzbHcDi7AgngGHmdbz3i01grBguViZLrfw5HeK6rBvKn9lnGZJtA5jRK2fGDBuqvMfNaQQ/c3RjyEBQ8N50HvZJB+Rz+Zl/BOIi9ENe6LLtUKMN7V2XUug01/N9SR+62mKjHW9847ei2XajHlnOefzzv/xTdHcPYmF+mTD1KWBQZVxwNjjg9Y29ODw4j9bEDGzJRDGMC/a0cvMm4dZ8goTniVR40ZdMgjYKEOf0uYqNVAbbcdF7GJWrw/g/6kjciID9jNQ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2" descr="D:\DOWNLOADS\архив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40610"/>
            <a:ext cx="2717479" cy="226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DOWNLOADS\изображение_viber_2019-06-17_14-12-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1550351"/>
            <a:ext cx="2899243" cy="447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962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0846" y="204524"/>
            <a:ext cx="8401961" cy="1074568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810977" y="280737"/>
            <a:ext cx="7772400" cy="13620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Пример Расчета выгоды сдачи макулатуры </a:t>
            </a:r>
            <a:br>
              <a:rPr lang="ru-RU" sz="28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на переработку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5" y="1484784"/>
            <a:ext cx="8496944" cy="39703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Тариф сбора макулатуры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Бумага россыпь - до 12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руб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 за кг.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Бумага прессованная - до 9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руб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 за кг.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Картон мс-5Б россыпь - до 7,0 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руб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за кг.</a:t>
            </a:r>
          </a:p>
          <a:p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Во время сдачи макулатуры </a:t>
            </a:r>
            <a:br>
              <a:rPr lang="ru-RU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Декабрь 2020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– было сдано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2,5 тонны макулатуры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– это около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16 000 рублей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Учителя и ученики понимают важность данного проекта для природы и школы, поэтому мы планируем, что каждый год показатели сбора макулатуры будут повышаться в 1,5 - 2 раза.</a:t>
            </a:r>
            <a:br>
              <a:rPr lang="ru-RU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Мы поощряем желание детей и родителей сдать макулатуру из дома или места работы. Поэтому подготовка к сбору макулатуры с их стороны с каждым сбором становится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ответственнее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 и усерднее.</a:t>
            </a:r>
          </a:p>
        </p:txBody>
      </p:sp>
    </p:spTree>
    <p:extLst>
      <p:ext uri="{BB962C8B-B14F-4D97-AF65-F5344CB8AC3E}">
        <p14:creationId xmlns:p14="http://schemas.microsoft.com/office/powerpoint/2010/main" val="1480132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0846" y="204524"/>
            <a:ext cx="8401961" cy="1074568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530831"/>
              </p:ext>
            </p:extLst>
          </p:nvPr>
        </p:nvGraphicFramePr>
        <p:xfrm>
          <a:off x="179512" y="1556792"/>
          <a:ext cx="7848872" cy="2880320"/>
        </p:xfrm>
        <a:graphic>
          <a:graphicData uri="http://schemas.openxmlformats.org/drawingml/2006/table">
            <a:tbl>
              <a:tblPr firstRow="1" firstCol="1" bandRow="1"/>
              <a:tblGrid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9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78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0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29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Ответственный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График проверки\</a:t>
                      </a:r>
                      <a:r>
                        <a:rPr lang="ru-RU" sz="18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Частота проверки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Минимальное</a:t>
                      </a:r>
                      <a:r>
                        <a:rPr lang="ru-RU" sz="16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кол-во собранной макулатуры на класс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Стабильное</a:t>
                      </a:r>
                      <a:r>
                        <a:rPr lang="ru-RU" sz="16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кол-во собранной макулатуры на класс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Кол-во, при котором заказывают вывоз макулатуры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1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Семенихин</a:t>
                      </a:r>
                      <a:r>
                        <a:rPr lang="ru-RU" sz="18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А.В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8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раза в неделю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кг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 кг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 кг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09279" y="223087"/>
            <a:ext cx="779061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0775" algn="r"/>
              </a:tabLst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Calibri Light" pitchFamily="34" charset="0"/>
                <a:ea typeface="Times New Roman" pitchFamily="18" charset="0"/>
                <a:cs typeface="Times New Roman" pitchFamily="18" charset="0"/>
              </a:rPr>
              <a:t>СТАНДАРТ ОТСЛЕЖИВАНИЯ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Calibri Light" pitchFamily="34" charset="0"/>
                <a:ea typeface="Times New Roman" pitchFamily="18" charset="0"/>
                <a:cs typeface="Times New Roman" pitchFamily="18" charset="0"/>
              </a:rPr>
              <a:t>НАПОЛНЯЕМОСТИ КОНТЕЙНЕРОВ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846" y="5275110"/>
            <a:ext cx="8491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После оценки наполняемости (в объеме или килограммах) и достижении нужной результативности оформляется сбор макулатуры в определенный день и время, к которому родители и дети могут дополнительно принести макулатуру, хранившуюся у них дома или на работе.</a:t>
            </a:r>
          </a:p>
        </p:txBody>
      </p:sp>
    </p:spTree>
    <p:extLst>
      <p:ext uri="{BB962C8B-B14F-4D97-AF65-F5344CB8AC3E}">
        <p14:creationId xmlns:p14="http://schemas.microsoft.com/office/powerpoint/2010/main" val="1910093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0846" y="204524"/>
            <a:ext cx="8401961" cy="1074568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892087" y="204524"/>
            <a:ext cx="7772400" cy="13620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Оформление контейнеров в классах</a:t>
            </a:r>
            <a:br>
              <a:rPr lang="ru-RU" sz="2800" dirty="0">
                <a:solidFill>
                  <a:schemeClr val="accent4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1373074"/>
            <a:ext cx="8551287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dirty="0">
                <a:solidFill>
                  <a:schemeClr val="accent4">
                    <a:lumMod val="50000"/>
                  </a:schemeClr>
                </a:solidFill>
              </a:rPr>
              <a:t>Это может быть – отдельная полка, шкаф, коробка, пластиковый контейнер или пакет – при условии, что они не будут мешать учебному процессу и будут размещены по системе 5С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4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 descr="https://sun9-2.userapi.com/c206616/v206616917/7a7b/YZz-4kXMr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b="13436"/>
          <a:stretch/>
        </p:blipFill>
        <p:spPr bwMode="auto">
          <a:xfrm>
            <a:off x="376091" y="2201249"/>
            <a:ext cx="3672408" cy="2711740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1.userapi.com/c856132/v856132917/1944b6/xnuDsx0D39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6" t="21917" r="5915" b="9592"/>
          <a:stretch/>
        </p:blipFill>
        <p:spPr bwMode="auto">
          <a:xfrm>
            <a:off x="4632400" y="2201249"/>
            <a:ext cx="3684016" cy="2725615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6263" t="7712" r="5357"/>
          <a:stretch/>
        </p:blipFill>
        <p:spPr>
          <a:xfrm>
            <a:off x="6156176" y="5084632"/>
            <a:ext cx="2160240" cy="1566726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137" y="5078498"/>
            <a:ext cx="2088232" cy="1566174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0769" t="11204" r="2878" b="8200"/>
          <a:stretch/>
        </p:blipFill>
        <p:spPr>
          <a:xfrm flipH="1">
            <a:off x="376091" y="5085184"/>
            <a:ext cx="2160240" cy="1512168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8663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0846" y="204524"/>
            <a:ext cx="8401961" cy="1074568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53851" y="207434"/>
            <a:ext cx="7772400" cy="136207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Осуществление вывоза макулатуры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7" y="1844824"/>
            <a:ext cx="3752106" cy="4824536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4536504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0846" y="204524"/>
            <a:ext cx="8401961" cy="1074568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64822"/>
            <a:ext cx="7772400" cy="1362075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4">
                    <a:lumMod val="50000"/>
                  </a:schemeClr>
                </a:solidFill>
              </a:rPr>
              <a:t>КОНТАКТНЫЕ ДАННЫЕ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05754" y="1268871"/>
            <a:ext cx="8784976" cy="4902755"/>
          </a:xfrm>
        </p:spPr>
        <p:txBody>
          <a:bodyPr>
            <a:noAutofit/>
          </a:bodyPr>
          <a:lstStyle/>
          <a:p>
            <a:pPr algn="ctr"/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телефоны: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(4742) 23-55-01- приемная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(4742) 23-29-11 - директор, факс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(4742) 25-09-20 -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зам.директора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Степанова Е.Н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+7(904) -290 -5320 –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заведущий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почта: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sosch61@yandex.ru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школы 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https://61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школа.рф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62395"/>
            <a:ext cx="191683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26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0846" y="204524"/>
            <a:ext cx="8401961" cy="1074568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794" y="158791"/>
            <a:ext cx="7791057" cy="11430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Шаг1: КАРТОЧКА ПРОЕКТА</a:t>
            </a:r>
            <a:b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GB" sz="3200" b="1" dirty="0">
                <a:solidFill>
                  <a:schemeClr val="accent4">
                    <a:lumMod val="50000"/>
                  </a:schemeClr>
                </a:solidFill>
              </a:rPr>
              <a:t>“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Бережливая школа»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440489"/>
              </p:ext>
            </p:extLst>
          </p:nvPr>
        </p:nvGraphicFramePr>
        <p:xfrm>
          <a:off x="400845" y="1412776"/>
          <a:ext cx="8394938" cy="488118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4171155">
                  <a:extLst>
                    <a:ext uri="{9D8B030D-6E8A-4147-A177-3AD203B41FA5}">
                      <a16:colId xmlns:a16="http://schemas.microsoft.com/office/drawing/2014/main" val="2146964037"/>
                    </a:ext>
                  </a:extLst>
                </a:gridCol>
                <a:gridCol w="4223783">
                  <a:extLst>
                    <a:ext uri="{9D8B030D-6E8A-4147-A177-3AD203B41FA5}">
                      <a16:colId xmlns:a16="http://schemas.microsoft.com/office/drawing/2014/main" val="318614390"/>
                    </a:ext>
                  </a:extLst>
                </a:gridCol>
              </a:tblGrid>
              <a:tr h="2188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1. Вовлеченные лица и рамки проекта: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Заказчики процесса: 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Управляющий</a:t>
                      </a:r>
                      <a:r>
                        <a:rPr lang="ru-RU" sz="1100" b="1" i="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советом : Третьякова В.И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Периметр проекта: </a:t>
                      </a:r>
                      <a:endParaRPr lang="ru-RU" sz="900" u="sng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Территория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школы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Владелец процесса: </a:t>
                      </a: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директор Бессонов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Р..В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Руководитель проекта:</a:t>
                      </a: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Семенихин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А.В – заведующий хозяйственной частью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Команда проекта:  </a:t>
                      </a: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заместители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директора Степанова Е.Н, заведующий хозяйственной частью , </a:t>
                      </a:r>
                      <a:r>
                        <a:rPr lang="ru-RU" sz="1100" baseline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пед.работники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Беляева И.И, Богатырева С.В 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956" marR="5195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2. Обоснование выбора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Проблемы</a:t>
                      </a:r>
                      <a:endParaRPr lang="ru-RU" sz="105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1.Захламление рабочей зоны ненужной бумагой.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2.Отсутствие сортировки мусора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3.Большие затраты на вывоз мусора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956" marR="51956" marT="0" marB="0"/>
                </a:tc>
                <a:extLst>
                  <a:ext uri="{0D108BD9-81ED-4DB2-BD59-A6C34878D82A}">
                    <a16:rowId xmlns:a16="http://schemas.microsoft.com/office/drawing/2014/main" val="1981882221"/>
                  </a:ext>
                </a:extLst>
              </a:tr>
              <a:tr h="26930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3. Цели и плановый эффект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1. Сортировка макулатуры от остальных отходов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2. Понижение затрат на вывоз мусорных контейнеров из образовательного учреждения.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3.Укрепление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имиджа образовательного учреждения г Липецка.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956" marR="5195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4. Ключевые события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1. Старт проекта – 15.12.2020 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2. Диагностика и целевое состояние – 18.12.2020 года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Разработка текущей карты процесса – 18.12.2020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года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3. Внедрение улучшений – 20.12.2020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Совещание по защите подходов внедрения – 21.12.2020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года 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4. Закрепление результатов и закрытие проекта – 20 мая – 31 мая 2021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года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956" marR="51956" marT="0" marB="0"/>
                </a:tc>
                <a:extLst>
                  <a:ext uri="{0D108BD9-81ED-4DB2-BD59-A6C34878D82A}">
                    <a16:rowId xmlns:a16="http://schemas.microsoft.com/office/drawing/2014/main" val="4286473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36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391" y="117210"/>
            <a:ext cx="8551287" cy="62865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Шаг1: 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ЦЕЛЬ И РЕЗУЛЬТАТЫ ПРОЕКТА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54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1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18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15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5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5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5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5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5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FE8CFC5-42E6-462F-9AED-831501801C5E}" type="slidenum">
              <a:rPr lang="ru-RU" altLang="ru-RU" sz="1050">
                <a:solidFill>
                  <a:srgbClr val="268EA8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ru-RU" altLang="ru-RU" sz="1050" dirty="0">
              <a:solidFill>
                <a:srgbClr val="268EA8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00846" y="204524"/>
            <a:ext cx="8401961" cy="1074568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" name="Прямоугольник 6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479109"/>
              </p:ext>
            </p:extLst>
          </p:nvPr>
        </p:nvGraphicFramePr>
        <p:xfrm>
          <a:off x="179510" y="1486631"/>
          <a:ext cx="8507289" cy="52121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024338">
                  <a:extLst>
                    <a:ext uri="{9D8B030D-6E8A-4147-A177-3AD203B41FA5}">
                      <a16:colId xmlns:a16="http://schemas.microsoft.com/office/drawing/2014/main" val="37588173"/>
                    </a:ext>
                  </a:extLst>
                </a:gridCol>
                <a:gridCol w="5482951">
                  <a:extLst>
                    <a:ext uri="{9D8B030D-6E8A-4147-A177-3AD203B41FA5}">
                      <a16:colId xmlns:a16="http://schemas.microsoft.com/office/drawing/2014/main" val="13752944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Цель проекта: 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79" marR="68579" marT="34295" marB="34295" anchor="ctr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Сортировка макулатуры от остальных отходов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Понижение затрат на вывоз мусорных контейнеров из образовательного учреждения.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68579" marR="68579" marT="34295" marB="34295" anchor="ctr"/>
                </a:tc>
                <a:extLst>
                  <a:ext uri="{0D108BD9-81ED-4DB2-BD59-A6C34878D82A}">
                    <a16:rowId xmlns:a16="http://schemas.microsoft.com/office/drawing/2014/main" val="3033767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Способ достижения цели: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79" marR="68579" marT="34295" marB="34295" anchor="ctr"/>
                </a:tc>
                <a:tc>
                  <a:txBody>
                    <a:bodyPr/>
                    <a:lstStyle/>
                    <a:p>
                      <a:pPr marL="0" lvl="1" algn="just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Общешкольный</a:t>
                      </a:r>
                      <a:r>
                        <a:rPr kumimoji="0" lang="ru-RU" sz="18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и классовый сбор макулатуры в специально отведенные для этого контейнеры. Организованный вывоз всей макулатуры со всех корпусов в установленные временные рамки (1-2 дня)</a:t>
                      </a:r>
                      <a:endParaRPr kumimoji="0" lang="ru-RU" sz="180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9" marR="68579" marT="34295" marB="34295" anchor="ctr"/>
                </a:tc>
                <a:extLst>
                  <a:ext uri="{0D108BD9-81ED-4DB2-BD59-A6C34878D82A}">
                    <a16:rowId xmlns:a16="http://schemas.microsoft.com/office/drawing/2014/main" val="570155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Результат проекта: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79" marR="68579" marT="34295" marB="34295" anchor="ctr"/>
                </a:tc>
                <a:tc>
                  <a:txBody>
                    <a:bodyPr/>
                    <a:lstStyle/>
                    <a:p>
                      <a:pPr marL="0" lvl="1" algn="just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Освобождение</a:t>
                      </a:r>
                      <a:r>
                        <a:rPr kumimoji="0" lang="ru-RU" sz="18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рабочей зоны от ненужной бумаги. Уменьшение трат на вывоз мусора. Сортировка мусора (Макулатура). Повышение бюджета школы за счёт систематизированного процесса сдачи макулатуры</a:t>
                      </a:r>
                      <a:endParaRPr kumimoji="0" lang="en-GB" sz="180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9" marR="68579" marT="34295" marB="34295" anchor="ctr"/>
                </a:tc>
                <a:extLst>
                  <a:ext uri="{0D108BD9-81ED-4DB2-BD59-A6C34878D82A}">
                    <a16:rowId xmlns:a16="http://schemas.microsoft.com/office/drawing/2014/main" val="369666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Требования к результату: 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79" marR="68579" marT="34295" marB="34295" anchor="ctr"/>
                </a:tc>
                <a:tc>
                  <a:txBody>
                    <a:bodyPr/>
                    <a:lstStyle/>
                    <a:p>
                      <a:pPr marL="285750" lvl="1" indent="-285750" algn="just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8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Создать функционирующую систему по</a:t>
                      </a:r>
                      <a:r>
                        <a:rPr kumimoji="0" lang="ru-RU" sz="18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сбору макулатуры в классе и её организованном вывозе.</a:t>
                      </a:r>
                      <a:endParaRPr kumimoji="0" lang="ru-RU" sz="1800" kern="1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pPr marL="285750" lvl="1" indent="-285750" algn="just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GB" sz="1800" kern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Разработать</a:t>
                      </a:r>
                      <a:r>
                        <a:rPr kumimoji="0" lang="ru-RU" sz="18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kumimoji="0" lang="en-GB" sz="1800" kern="1200" baseline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стандарт</a:t>
                      </a:r>
                      <a:r>
                        <a:rPr kumimoji="0" lang="en-GB" sz="18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kumimoji="0" lang="en-GB" sz="1800" kern="1200" baseline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размещения</a:t>
                      </a:r>
                      <a:r>
                        <a:rPr kumimoji="0" lang="en-GB" sz="18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kumimoji="0" lang="ru-RU" sz="18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собираемой макулатуры по системе 5С</a:t>
                      </a:r>
                      <a:endParaRPr kumimoji="0" lang="en-GB" sz="1800" kern="1200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pPr marL="285750" lvl="1" indent="-285750" algn="just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GB" sz="1800" kern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Определить</a:t>
                      </a:r>
                      <a:r>
                        <a:rPr kumimoji="0" lang="en-GB" sz="18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kumimoji="0" lang="en-GB" sz="1800" kern="1200" baseline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оптимальное</a:t>
                      </a:r>
                      <a:r>
                        <a:rPr kumimoji="0" lang="en-GB" sz="18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kumimoji="0" lang="ru-RU" sz="1800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для вывоза макулатуры время и день, по мере её сбора.</a:t>
                      </a:r>
                      <a:endParaRPr kumimoji="0" lang="ru-RU" sz="1800" kern="1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68579" marR="68579" marT="34295" marB="34295" anchor="ctr"/>
                </a:tc>
                <a:extLst>
                  <a:ext uri="{0D108BD9-81ED-4DB2-BD59-A6C34878D82A}">
                    <a16:rowId xmlns:a16="http://schemas.microsoft.com/office/drawing/2014/main" val="3518025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18560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0846" y="204524"/>
            <a:ext cx="8401961" cy="1074568"/>
            <a:chOff x="400846" y="204524"/>
            <a:chExt cx="8401961" cy="107456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4897" y="151500"/>
            <a:ext cx="7580478" cy="59436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Шаг 2: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КОМАНДА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ПРОЕКТА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138556"/>
              </p:ext>
            </p:extLst>
          </p:nvPr>
        </p:nvGraphicFramePr>
        <p:xfrm>
          <a:off x="188268" y="1294500"/>
          <a:ext cx="8623295" cy="4366747"/>
        </p:xfrm>
        <a:graphic>
          <a:graphicData uri="http://schemas.openxmlformats.org/drawingml/2006/table">
            <a:tbl>
              <a:tblPr firstRow="1" firstCol="1" lastCol="1" bandRow="1" bandCol="1">
                <a:tableStyleId>{17292A2E-F333-43FB-9621-5CBBE7FDCDCB}</a:tableStyleId>
              </a:tblPr>
              <a:tblGrid>
                <a:gridCol w="439071">
                  <a:extLst>
                    <a:ext uri="{9D8B030D-6E8A-4147-A177-3AD203B41FA5}">
                      <a16:colId xmlns:a16="http://schemas.microsoft.com/office/drawing/2014/main" val="2758988288"/>
                    </a:ext>
                  </a:extLst>
                </a:gridCol>
                <a:gridCol w="3094978">
                  <a:extLst>
                    <a:ext uri="{9D8B030D-6E8A-4147-A177-3AD203B41FA5}">
                      <a16:colId xmlns:a16="http://schemas.microsoft.com/office/drawing/2014/main" val="2081989816"/>
                    </a:ext>
                  </a:extLst>
                </a:gridCol>
                <a:gridCol w="3211205">
                  <a:extLst>
                    <a:ext uri="{9D8B030D-6E8A-4147-A177-3AD203B41FA5}">
                      <a16:colId xmlns:a16="http://schemas.microsoft.com/office/drawing/2014/main" val="849528412"/>
                    </a:ext>
                  </a:extLst>
                </a:gridCol>
                <a:gridCol w="1878041">
                  <a:extLst>
                    <a:ext uri="{9D8B030D-6E8A-4147-A177-3AD203B41FA5}">
                      <a16:colId xmlns:a16="http://schemas.microsoft.com/office/drawing/2014/main" val="3762727935"/>
                    </a:ext>
                  </a:extLst>
                </a:gridCol>
              </a:tblGrid>
              <a:tr h="1013914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№ </a:t>
                      </a:r>
                      <a:endParaRPr lang="ru-RU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ФИО </a:t>
                      </a:r>
                      <a:endParaRPr lang="ru-RU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Должность и основное место работы</a:t>
                      </a:r>
                      <a:endParaRPr lang="ru-RU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Выполняемые в проекте работы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007165"/>
                  </a:ext>
                </a:extLst>
              </a:tr>
              <a:tr h="734937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sz="18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cs typeface="+mn-cs"/>
                        </a:rPr>
                        <a:t>Третьякова</a:t>
                      </a:r>
                      <a:r>
                        <a:rPr lang="ru-RU" sz="14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cs typeface="+mn-cs"/>
                        </a:rPr>
                        <a:t> В.И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sng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Управляющая</a:t>
                      </a:r>
                      <a:r>
                        <a:rPr lang="ru-RU" sz="1100" b="0" i="0" u="sng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советом</a:t>
                      </a:r>
                      <a:endParaRPr lang="ru-RU" sz="1100" b="0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Заказчик 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726971"/>
                  </a:ext>
                </a:extLst>
              </a:tr>
              <a:tr h="872632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18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Семенихин</a:t>
                      </a:r>
                      <a:r>
                        <a:rPr lang="ru-RU" sz="14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 А.В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cs typeface="+mn-cs"/>
                        </a:rPr>
                        <a:t>АХО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Куратор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 проекта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912969"/>
                  </a:ext>
                </a:extLst>
              </a:tr>
              <a:tr h="872632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sz="18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Степанова</a:t>
                      </a:r>
                      <a:r>
                        <a:rPr lang="ru-RU" sz="14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 Е.Н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Заместитель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директора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Руководитель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 проекта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43303"/>
                  </a:ext>
                </a:extLst>
              </a:tr>
              <a:tr h="872632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ru-RU" sz="18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Беляева</a:t>
                      </a:r>
                      <a:r>
                        <a:rPr lang="ru-RU" sz="14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 И.И, </a:t>
                      </a:r>
                      <a:endParaRPr lang="ru-RU" sz="1400" baseline="0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Богатырева </a:t>
                      </a:r>
                      <a:r>
                        <a:rPr lang="ru-RU" sz="14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</a:rPr>
                        <a:t>С.В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Педагоги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Команда</a:t>
                      </a:r>
                      <a:r>
                        <a:rPr lang="ru-RU" sz="11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проекта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280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29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924668"/>
              </p:ext>
            </p:extLst>
          </p:nvPr>
        </p:nvGraphicFramePr>
        <p:xfrm>
          <a:off x="107504" y="4365104"/>
          <a:ext cx="8928283" cy="221809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87139">
                  <a:extLst>
                    <a:ext uri="{9D8B030D-6E8A-4147-A177-3AD203B41FA5}">
                      <a16:colId xmlns:a16="http://schemas.microsoft.com/office/drawing/2014/main" val="3535992974"/>
                    </a:ext>
                  </a:extLst>
                </a:gridCol>
                <a:gridCol w="8441144">
                  <a:extLst>
                    <a:ext uri="{9D8B030D-6E8A-4147-A177-3AD203B41FA5}">
                      <a16:colId xmlns:a16="http://schemas.microsoft.com/office/drawing/2014/main" val="1152463390"/>
                    </a:ext>
                  </a:extLst>
                </a:gridCol>
              </a:tblGrid>
              <a:tr h="297859">
                <a:tc gridSpan="2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Перечень потерь/проблем</a:t>
                      </a:r>
                      <a:endParaRPr lang="ru-RU" sz="1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09003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Отсутствие специального контейнера для</a:t>
                      </a:r>
                      <a:r>
                        <a:rPr lang="ru-RU" sz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мусора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4869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тсутствие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сортировки</a:t>
                      </a:r>
                      <a:r>
                        <a:rPr lang="ru-RU" sz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мусора по категориям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06694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Д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лительный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процесс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выноса</a:t>
                      </a:r>
                      <a:r>
                        <a:rPr lang="ru-RU" sz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мусора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13393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еоптимальное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распределение</a:t>
                      </a:r>
                      <a:r>
                        <a:rPr lang="ru-RU" sz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мусора 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3484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ерациональное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использование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мусорных вёдер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Излишний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расход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денежны</a:t>
                      </a: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х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средств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на вывоз мусора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Отсутствие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эффективной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системы</a:t>
                      </a:r>
                      <a:r>
                        <a:rPr lang="en-GB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сбора макулатуры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-113372" y="265951"/>
            <a:ext cx="2454846" cy="1125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9BBB59">
                    <a:lumMod val="50000"/>
                  </a:srgbClr>
                </a:solidFill>
              </a:rPr>
              <a:t>                                                     </a:t>
            </a:r>
            <a:r>
              <a:rPr lang="ru-RU" sz="1800" dirty="0">
                <a:solidFill>
                  <a:srgbClr val="FF0000"/>
                </a:solidFill>
              </a:rPr>
              <a:t>ВПП 1 час 46 мин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ЕЖЕДНЕВНО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00846" y="204524"/>
            <a:ext cx="8401961" cy="1074568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57" name="TextBox 156"/>
          <p:cNvSpPr txBox="1"/>
          <p:nvPr/>
        </p:nvSpPr>
        <p:spPr>
          <a:xfrm>
            <a:off x="10996843" y="1817357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411324"/>
              </p:ext>
            </p:extLst>
          </p:nvPr>
        </p:nvGraphicFramePr>
        <p:xfrm>
          <a:off x="180295" y="1410552"/>
          <a:ext cx="1262654" cy="28101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62654">
                  <a:extLst>
                    <a:ext uri="{9D8B030D-6E8A-4147-A177-3AD203B41FA5}">
                      <a16:colId xmlns:a16="http://schemas.microsoft.com/office/drawing/2014/main" val="937288548"/>
                    </a:ext>
                  </a:extLst>
                </a:gridCol>
              </a:tblGrid>
              <a:tr h="32019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Шаг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56637"/>
                  </a:ext>
                </a:extLst>
              </a:tr>
              <a:tr h="2401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Ученик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403719"/>
                  </a:ext>
                </a:extLst>
              </a:tr>
              <a:tr h="72042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300" baseline="0" dirty="0"/>
                        <a:t>Обращается к  учителю с просьбой о выбросе мусора (Индивидуально) </a:t>
                      </a:r>
                      <a:endParaRPr lang="ru-RU" sz="1300" dirty="0"/>
                    </a:p>
                    <a:p>
                      <a:pPr marL="0" indent="0" algn="l">
                        <a:buFont typeface="Arial" panose="020B0604020202020204" pitchFamily="34" charset="0"/>
                        <a:buChar char="•"/>
                      </a:pP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19764"/>
                  </a:ext>
                </a:extLst>
              </a:tr>
              <a:tr h="463208">
                <a:tc>
                  <a:txBody>
                    <a:bodyPr/>
                    <a:lstStyle/>
                    <a:p>
                      <a:pPr algn="l"/>
                      <a:r>
                        <a:rPr lang="en-GB" sz="1200" b="1" baseline="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ru-RU" sz="1200" b="1" baseline="0" dirty="0">
                          <a:solidFill>
                            <a:srgbClr val="FF0000"/>
                          </a:solidFill>
                        </a:rPr>
                        <a:t> мин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085107"/>
                  </a:ext>
                </a:extLst>
              </a:tr>
            </a:tbl>
          </a:graphicData>
        </a:graphic>
      </p:graphicFrame>
      <p:graphicFrame>
        <p:nvGraphicFramePr>
          <p:cNvPr id="255" name="Таблица 2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29086"/>
              </p:ext>
            </p:extLst>
          </p:nvPr>
        </p:nvGraphicFramePr>
        <p:xfrm>
          <a:off x="2744238" y="1395651"/>
          <a:ext cx="1089314" cy="221580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89314">
                  <a:extLst>
                    <a:ext uri="{9D8B030D-6E8A-4147-A177-3AD203B41FA5}">
                      <a16:colId xmlns:a16="http://schemas.microsoft.com/office/drawing/2014/main" val="937288548"/>
                    </a:ext>
                  </a:extLst>
                </a:gridCol>
              </a:tblGrid>
              <a:tr h="33988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Шаг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56637"/>
                  </a:ext>
                </a:extLst>
              </a:tr>
              <a:tr h="2401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Учитель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403719"/>
                  </a:ext>
                </a:extLst>
              </a:tr>
              <a:tr h="72042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300" dirty="0"/>
                        <a:t>Выкидывает</a:t>
                      </a:r>
                      <a:r>
                        <a:rPr lang="ru-RU" sz="1300" baseline="0" dirty="0"/>
                        <a:t> использованную бумагу в общую урну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19764"/>
                  </a:ext>
                </a:extLst>
              </a:tr>
              <a:tr h="463208">
                <a:tc>
                  <a:txBody>
                    <a:bodyPr/>
                    <a:lstStyle/>
                    <a:p>
                      <a:pPr algn="l"/>
                      <a:r>
                        <a:rPr lang="ru-RU" sz="1200" b="1" baseline="0" dirty="0">
                          <a:solidFill>
                            <a:srgbClr val="FF0000"/>
                          </a:solidFill>
                        </a:rPr>
                        <a:t>2 </a:t>
                      </a:r>
                      <a:r>
                        <a:rPr lang="en-GB" sz="12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1200" b="1" baseline="0" dirty="0" err="1">
                          <a:solidFill>
                            <a:srgbClr val="FF0000"/>
                          </a:solidFill>
                        </a:rPr>
                        <a:t>мин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085107"/>
                  </a:ext>
                </a:extLst>
              </a:tr>
            </a:tbl>
          </a:graphicData>
        </a:graphic>
      </p:graphicFrame>
      <p:graphicFrame>
        <p:nvGraphicFramePr>
          <p:cNvPr id="256" name="Таблица 2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699011"/>
              </p:ext>
            </p:extLst>
          </p:nvPr>
        </p:nvGraphicFramePr>
        <p:xfrm>
          <a:off x="3843798" y="1407981"/>
          <a:ext cx="1314799" cy="26120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4799">
                  <a:extLst>
                    <a:ext uri="{9D8B030D-6E8A-4147-A177-3AD203B41FA5}">
                      <a16:colId xmlns:a16="http://schemas.microsoft.com/office/drawing/2014/main" val="937288548"/>
                    </a:ext>
                  </a:extLst>
                </a:gridCol>
              </a:tblGrid>
              <a:tr h="29152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Шаг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56637"/>
                  </a:ext>
                </a:extLst>
              </a:tr>
              <a:tr h="2401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Уборщик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403719"/>
                  </a:ext>
                </a:extLst>
              </a:tr>
              <a:tr h="72042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300" dirty="0"/>
                        <a:t>В конце каждого</a:t>
                      </a:r>
                      <a:r>
                        <a:rPr lang="ru-RU" sz="1300" baseline="0" dirty="0"/>
                        <a:t> дня опустошает каждую урну на каждом этаже (каждый в своем корпусе)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19764"/>
                  </a:ext>
                </a:extLst>
              </a:tr>
              <a:tr h="463208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ru-RU" sz="1200" b="1" baseline="0" dirty="0">
                          <a:solidFill>
                            <a:srgbClr val="FF0000"/>
                          </a:solidFill>
                        </a:rPr>
                        <a:t> час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085107"/>
                  </a:ext>
                </a:extLst>
              </a:tr>
            </a:tbl>
          </a:graphicData>
        </a:graphic>
      </p:graphicFrame>
      <p:graphicFrame>
        <p:nvGraphicFramePr>
          <p:cNvPr id="258" name="Таблица 2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444323"/>
              </p:ext>
            </p:extLst>
          </p:nvPr>
        </p:nvGraphicFramePr>
        <p:xfrm>
          <a:off x="6618758" y="1395651"/>
          <a:ext cx="1058880" cy="2413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880">
                  <a:extLst>
                    <a:ext uri="{9D8B030D-6E8A-4147-A177-3AD203B41FA5}">
                      <a16:colId xmlns:a16="http://schemas.microsoft.com/office/drawing/2014/main" val="937288548"/>
                    </a:ext>
                  </a:extLst>
                </a:gridCol>
              </a:tblGrid>
              <a:tr h="32019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Шаг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56637"/>
                  </a:ext>
                </a:extLst>
              </a:tr>
              <a:tr h="2401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Завхоз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403719"/>
                  </a:ext>
                </a:extLst>
              </a:tr>
              <a:tr h="72042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300" baseline="0" dirty="0"/>
                        <a:t>Оформляет вывоз мусора  (каждый день в 6 утра)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19764"/>
                  </a:ext>
                </a:extLst>
              </a:tr>
              <a:tr h="463208">
                <a:tc>
                  <a:txBody>
                    <a:bodyPr/>
                    <a:lstStyle/>
                    <a:p>
                      <a:pPr algn="l"/>
                      <a:r>
                        <a:rPr lang="ru-RU" sz="1200" b="1" baseline="0" dirty="0">
                          <a:solidFill>
                            <a:srgbClr val="FF0000"/>
                          </a:solidFill>
                        </a:rPr>
                        <a:t> 10 минут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085107"/>
                  </a:ext>
                </a:extLst>
              </a:tr>
            </a:tbl>
          </a:graphicData>
        </a:graphic>
      </p:graphicFrame>
      <p:graphicFrame>
        <p:nvGraphicFramePr>
          <p:cNvPr id="259" name="Таблица 2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649408"/>
              </p:ext>
            </p:extLst>
          </p:nvPr>
        </p:nvGraphicFramePr>
        <p:xfrm>
          <a:off x="7685617" y="1404443"/>
          <a:ext cx="1108919" cy="2612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08919">
                  <a:extLst>
                    <a:ext uri="{9D8B030D-6E8A-4147-A177-3AD203B41FA5}">
                      <a16:colId xmlns:a16="http://schemas.microsoft.com/office/drawing/2014/main" val="937288548"/>
                    </a:ext>
                  </a:extLst>
                </a:gridCol>
              </a:tblGrid>
              <a:tr h="32019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Шаг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56637"/>
                  </a:ext>
                </a:extLst>
              </a:tr>
              <a:tr h="2401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Вывоз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403719"/>
                  </a:ext>
                </a:extLst>
              </a:tr>
              <a:tr h="753974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300" baseline="0" dirty="0"/>
                        <a:t> Каждое утро приезжает мусоровоз и вывозит мусор (без сортировки)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19764"/>
                  </a:ext>
                </a:extLst>
              </a:tr>
              <a:tr h="463208">
                <a:tc>
                  <a:txBody>
                    <a:bodyPr/>
                    <a:lstStyle/>
                    <a:p>
                      <a:pPr algn="l"/>
                      <a:r>
                        <a:rPr lang="ru-RU" sz="1200" b="1" baseline="0" dirty="0">
                          <a:solidFill>
                            <a:srgbClr val="FF0000"/>
                          </a:solidFill>
                        </a:rPr>
                        <a:t>15 мин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085107"/>
                  </a:ext>
                </a:extLst>
              </a:tr>
            </a:tbl>
          </a:graphicData>
        </a:graphic>
      </p:graphicFrame>
      <p:graphicFrame>
        <p:nvGraphicFramePr>
          <p:cNvPr id="254" name="Таблица 2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196391"/>
              </p:ext>
            </p:extLst>
          </p:nvPr>
        </p:nvGraphicFramePr>
        <p:xfrm>
          <a:off x="1451258" y="1396157"/>
          <a:ext cx="1275762" cy="2438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75762">
                  <a:extLst>
                    <a:ext uri="{9D8B030D-6E8A-4147-A177-3AD203B41FA5}">
                      <a16:colId xmlns:a16="http://schemas.microsoft.com/office/drawing/2014/main" val="937288548"/>
                    </a:ext>
                  </a:extLst>
                </a:gridCol>
              </a:tblGrid>
              <a:tr h="36194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Шаг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56637"/>
                  </a:ext>
                </a:extLst>
              </a:tr>
              <a:tr h="30162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Учитель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403719"/>
                  </a:ext>
                </a:extLst>
              </a:tr>
              <a:tr h="482595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300" dirty="0"/>
                        <a:t>Направляет ученика к урне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19764"/>
                  </a:ext>
                </a:extLst>
              </a:tr>
              <a:tr h="271459">
                <a:tc>
                  <a:txBody>
                    <a:bodyPr/>
                    <a:lstStyle/>
                    <a:p>
                      <a:pPr algn="l"/>
                      <a:r>
                        <a:rPr lang="ru-RU" sz="1200" b="1" baseline="0" dirty="0">
                          <a:solidFill>
                            <a:srgbClr val="FF0000"/>
                          </a:solidFill>
                        </a:rPr>
                        <a:t>2 мин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085107"/>
                  </a:ext>
                </a:extLst>
              </a:tr>
              <a:tr h="27145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Ученик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459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Выкидывает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 мусор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baseline="0" dirty="0">
                          <a:solidFill>
                            <a:srgbClr val="FF0000"/>
                          </a:solidFill>
                        </a:rPr>
                        <a:t>1 мин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57" name="Таблица 2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285555"/>
              </p:ext>
            </p:extLst>
          </p:nvPr>
        </p:nvGraphicFramePr>
        <p:xfrm>
          <a:off x="5164587" y="1402603"/>
          <a:ext cx="1448318" cy="2316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48318">
                  <a:extLst>
                    <a:ext uri="{9D8B030D-6E8A-4147-A177-3AD203B41FA5}">
                      <a16:colId xmlns:a16="http://schemas.microsoft.com/office/drawing/2014/main" val="937288548"/>
                    </a:ext>
                  </a:extLst>
                </a:gridCol>
              </a:tblGrid>
              <a:tr h="34074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Шаг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56637"/>
                  </a:ext>
                </a:extLst>
              </a:tr>
              <a:tr h="30065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Уборщик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403719"/>
                  </a:ext>
                </a:extLst>
              </a:tr>
              <a:tr h="992176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200" baseline="0" dirty="0"/>
                        <a:t>Выкидывает собранный мусор в контейнер для мусора на территории корпуса (каждый в своём корпусе)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19764"/>
                  </a:ext>
                </a:extLst>
              </a:tr>
              <a:tr h="270593">
                <a:tc>
                  <a:txBody>
                    <a:bodyPr/>
                    <a:lstStyle/>
                    <a:p>
                      <a:pPr algn="l"/>
                      <a:r>
                        <a:rPr lang="ru-RU" sz="1200" b="1" baseline="0" dirty="0">
                          <a:solidFill>
                            <a:srgbClr val="FF0000"/>
                          </a:solidFill>
                        </a:rPr>
                        <a:t>15 мин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085107"/>
                  </a:ext>
                </a:extLst>
              </a:tr>
            </a:tbl>
          </a:graphicData>
        </a:graphic>
      </p:graphicFrame>
      <p:grpSp>
        <p:nvGrpSpPr>
          <p:cNvPr id="129" name="Группа 128"/>
          <p:cNvGrpSpPr/>
          <p:nvPr/>
        </p:nvGrpSpPr>
        <p:grpSpPr>
          <a:xfrm>
            <a:off x="2446394" y="1970584"/>
            <a:ext cx="360000" cy="360000"/>
            <a:chOff x="-1332656" y="1772816"/>
            <a:chExt cx="648072" cy="711234"/>
          </a:xfrm>
        </p:grpSpPr>
        <p:sp>
          <p:nvSpPr>
            <p:cNvPr id="130" name="Пятно 1 129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-1172305" y="1889486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2475552" y="2315521"/>
            <a:ext cx="360000" cy="360000"/>
            <a:chOff x="-1332656" y="1772816"/>
            <a:chExt cx="648072" cy="711234"/>
          </a:xfrm>
        </p:grpSpPr>
        <p:sp>
          <p:nvSpPr>
            <p:cNvPr id="139" name="Пятно 1 138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2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4868060" y="2360111"/>
            <a:ext cx="360000" cy="360000"/>
            <a:chOff x="-1332656" y="1772816"/>
            <a:chExt cx="648072" cy="711234"/>
          </a:xfrm>
        </p:grpSpPr>
        <p:sp>
          <p:nvSpPr>
            <p:cNvPr id="158" name="Пятно 1 157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3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6" name="Группа 195"/>
          <p:cNvGrpSpPr/>
          <p:nvPr/>
        </p:nvGrpSpPr>
        <p:grpSpPr>
          <a:xfrm>
            <a:off x="2458953" y="2675828"/>
            <a:ext cx="360000" cy="360000"/>
            <a:chOff x="-1332656" y="1772816"/>
            <a:chExt cx="648072" cy="711234"/>
          </a:xfrm>
        </p:grpSpPr>
        <p:sp>
          <p:nvSpPr>
            <p:cNvPr id="197" name="Пятно 1 196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4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1" name="Группа 210"/>
          <p:cNvGrpSpPr/>
          <p:nvPr/>
        </p:nvGrpSpPr>
        <p:grpSpPr>
          <a:xfrm>
            <a:off x="4915812" y="2892903"/>
            <a:ext cx="360000" cy="360000"/>
            <a:chOff x="-1332656" y="1772816"/>
            <a:chExt cx="648072" cy="711234"/>
          </a:xfrm>
        </p:grpSpPr>
        <p:sp>
          <p:nvSpPr>
            <p:cNvPr id="212" name="Пятно 1 211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5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7" name="Группа 246"/>
          <p:cNvGrpSpPr/>
          <p:nvPr/>
        </p:nvGrpSpPr>
        <p:grpSpPr>
          <a:xfrm>
            <a:off x="7334711" y="2267296"/>
            <a:ext cx="360000" cy="360000"/>
            <a:chOff x="-1332656" y="1772816"/>
            <a:chExt cx="648072" cy="711234"/>
          </a:xfrm>
        </p:grpSpPr>
        <p:sp>
          <p:nvSpPr>
            <p:cNvPr id="248" name="Пятно 1 247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6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67" name="TextBox 266"/>
          <p:cNvSpPr txBox="1"/>
          <p:nvPr/>
        </p:nvSpPr>
        <p:spPr>
          <a:xfrm>
            <a:off x="7200207" y="4063730"/>
            <a:ext cx="20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prstClr val="black"/>
                </a:solidFill>
              </a:rPr>
              <a:t>7</a:t>
            </a:r>
            <a:endParaRPr lang="ru-RU" sz="1050" b="1" dirty="0">
              <a:solidFill>
                <a:prstClr val="black"/>
              </a:solidFill>
            </a:endParaRPr>
          </a:p>
        </p:txBody>
      </p:sp>
      <p:grpSp>
        <p:nvGrpSpPr>
          <p:cNvPr id="274" name="Группа 273"/>
          <p:cNvGrpSpPr/>
          <p:nvPr/>
        </p:nvGrpSpPr>
        <p:grpSpPr>
          <a:xfrm>
            <a:off x="8563478" y="2869735"/>
            <a:ext cx="360000" cy="360000"/>
            <a:chOff x="-1332656" y="1772816"/>
            <a:chExt cx="648072" cy="711234"/>
          </a:xfrm>
        </p:grpSpPr>
        <p:sp>
          <p:nvSpPr>
            <p:cNvPr id="275" name="Пятно 1 274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prstClr val="black"/>
                  </a:solidFill>
                </a:rPr>
                <a:t>7</a:t>
              </a:r>
            </a:p>
          </p:txBody>
        </p:sp>
      </p:grpSp>
      <p:grpSp>
        <p:nvGrpSpPr>
          <p:cNvPr id="286" name="Группа 285"/>
          <p:cNvGrpSpPr/>
          <p:nvPr/>
        </p:nvGrpSpPr>
        <p:grpSpPr>
          <a:xfrm>
            <a:off x="1253258" y="1466354"/>
            <a:ext cx="396000" cy="182486"/>
            <a:chOff x="1512807" y="2211562"/>
            <a:chExt cx="203923" cy="189874"/>
          </a:xfrm>
        </p:grpSpPr>
        <p:sp>
          <p:nvSpPr>
            <p:cNvPr id="287" name="Стрелка вправо 286"/>
            <p:cNvSpPr/>
            <p:nvPr/>
          </p:nvSpPr>
          <p:spPr>
            <a:xfrm rot="32930">
              <a:off x="1512807" y="2211562"/>
              <a:ext cx="203923" cy="18987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88" name="Стрелка вправо 4"/>
            <p:cNvSpPr/>
            <p:nvPr/>
          </p:nvSpPr>
          <p:spPr>
            <a:xfrm rot="32930">
              <a:off x="1512808" y="2249264"/>
              <a:ext cx="146961" cy="113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/>
            </a:p>
          </p:txBody>
        </p:sp>
      </p:grpSp>
      <p:grpSp>
        <p:nvGrpSpPr>
          <p:cNvPr id="289" name="Группа 288"/>
          <p:cNvGrpSpPr/>
          <p:nvPr/>
        </p:nvGrpSpPr>
        <p:grpSpPr>
          <a:xfrm>
            <a:off x="2607382" y="1484562"/>
            <a:ext cx="288000" cy="182486"/>
            <a:chOff x="1512807" y="2211562"/>
            <a:chExt cx="203923" cy="189874"/>
          </a:xfrm>
        </p:grpSpPr>
        <p:sp>
          <p:nvSpPr>
            <p:cNvPr id="290" name="Стрелка вправо 289"/>
            <p:cNvSpPr/>
            <p:nvPr/>
          </p:nvSpPr>
          <p:spPr>
            <a:xfrm rot="32930">
              <a:off x="1512807" y="2211562"/>
              <a:ext cx="203923" cy="18987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1" name="Стрелка вправо 4"/>
            <p:cNvSpPr/>
            <p:nvPr/>
          </p:nvSpPr>
          <p:spPr>
            <a:xfrm rot="32930">
              <a:off x="1512808" y="2249264"/>
              <a:ext cx="146961" cy="113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/>
            </a:p>
          </p:txBody>
        </p:sp>
      </p:grpSp>
      <p:grpSp>
        <p:nvGrpSpPr>
          <p:cNvPr id="292" name="Группа 291"/>
          <p:cNvGrpSpPr/>
          <p:nvPr/>
        </p:nvGrpSpPr>
        <p:grpSpPr>
          <a:xfrm>
            <a:off x="3626327" y="1510998"/>
            <a:ext cx="396000" cy="182486"/>
            <a:chOff x="1512807" y="2211562"/>
            <a:chExt cx="203923" cy="189874"/>
          </a:xfrm>
        </p:grpSpPr>
        <p:sp>
          <p:nvSpPr>
            <p:cNvPr id="293" name="Стрелка вправо 292"/>
            <p:cNvSpPr/>
            <p:nvPr/>
          </p:nvSpPr>
          <p:spPr>
            <a:xfrm rot="32930">
              <a:off x="1512807" y="2211562"/>
              <a:ext cx="203923" cy="18987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4" name="Стрелка вправо 4"/>
            <p:cNvSpPr/>
            <p:nvPr/>
          </p:nvSpPr>
          <p:spPr>
            <a:xfrm rot="32930">
              <a:off x="1512808" y="2249264"/>
              <a:ext cx="146961" cy="113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/>
            </a:p>
          </p:txBody>
        </p:sp>
      </p:grpSp>
      <p:grpSp>
        <p:nvGrpSpPr>
          <p:cNvPr id="295" name="Группа 294"/>
          <p:cNvGrpSpPr/>
          <p:nvPr/>
        </p:nvGrpSpPr>
        <p:grpSpPr>
          <a:xfrm>
            <a:off x="5023336" y="1514268"/>
            <a:ext cx="393539" cy="194568"/>
            <a:chOff x="1512807" y="2211562"/>
            <a:chExt cx="203923" cy="189874"/>
          </a:xfrm>
        </p:grpSpPr>
        <p:sp>
          <p:nvSpPr>
            <p:cNvPr id="296" name="Стрелка вправо 295"/>
            <p:cNvSpPr/>
            <p:nvPr/>
          </p:nvSpPr>
          <p:spPr>
            <a:xfrm rot="32930">
              <a:off x="1512807" y="2211562"/>
              <a:ext cx="203923" cy="18987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7" name="Стрелка вправо 4"/>
            <p:cNvSpPr/>
            <p:nvPr/>
          </p:nvSpPr>
          <p:spPr>
            <a:xfrm rot="32930">
              <a:off x="1512808" y="2249264"/>
              <a:ext cx="146961" cy="113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/>
            </a:p>
          </p:txBody>
        </p:sp>
      </p:grpSp>
      <p:grpSp>
        <p:nvGrpSpPr>
          <p:cNvPr id="298" name="Группа 297"/>
          <p:cNvGrpSpPr/>
          <p:nvPr/>
        </p:nvGrpSpPr>
        <p:grpSpPr>
          <a:xfrm>
            <a:off x="6325613" y="1460348"/>
            <a:ext cx="457893" cy="225684"/>
            <a:chOff x="1512807" y="2211562"/>
            <a:chExt cx="203923" cy="189874"/>
          </a:xfrm>
        </p:grpSpPr>
        <p:sp>
          <p:nvSpPr>
            <p:cNvPr id="299" name="Стрелка вправо 298"/>
            <p:cNvSpPr/>
            <p:nvPr/>
          </p:nvSpPr>
          <p:spPr>
            <a:xfrm rot="32930">
              <a:off x="1512807" y="2211562"/>
              <a:ext cx="203923" cy="18987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00" name="Стрелка вправо 4"/>
            <p:cNvSpPr/>
            <p:nvPr/>
          </p:nvSpPr>
          <p:spPr>
            <a:xfrm rot="32930">
              <a:off x="1512808" y="2249264"/>
              <a:ext cx="146961" cy="113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/>
            </a:p>
          </p:txBody>
        </p:sp>
      </p:grpSp>
      <p:grpSp>
        <p:nvGrpSpPr>
          <p:cNvPr id="301" name="Группа 300"/>
          <p:cNvGrpSpPr/>
          <p:nvPr/>
        </p:nvGrpSpPr>
        <p:grpSpPr>
          <a:xfrm>
            <a:off x="7511051" y="1501998"/>
            <a:ext cx="324000" cy="182486"/>
            <a:chOff x="1512807" y="2211562"/>
            <a:chExt cx="203923" cy="189874"/>
          </a:xfrm>
        </p:grpSpPr>
        <p:sp>
          <p:nvSpPr>
            <p:cNvPr id="302" name="Стрелка вправо 301"/>
            <p:cNvSpPr/>
            <p:nvPr/>
          </p:nvSpPr>
          <p:spPr>
            <a:xfrm rot="32930">
              <a:off x="1512807" y="2211562"/>
              <a:ext cx="203923" cy="18987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03" name="Стрелка вправо 4"/>
            <p:cNvSpPr/>
            <p:nvPr/>
          </p:nvSpPr>
          <p:spPr>
            <a:xfrm rot="32930">
              <a:off x="1512808" y="2249264"/>
              <a:ext cx="146961" cy="113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/>
            </a:p>
          </p:txBody>
        </p:sp>
      </p:grpSp>
      <p:sp>
        <p:nvSpPr>
          <p:cNvPr id="127" name="Заголовок 1"/>
          <p:cNvSpPr txBox="1">
            <a:spLocks/>
          </p:cNvSpPr>
          <p:nvPr/>
        </p:nvSpPr>
        <p:spPr>
          <a:xfrm>
            <a:off x="484606" y="245830"/>
            <a:ext cx="7580478" cy="1071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Шаг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3: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МОНИТОРИНГ ТЕКУЩЕЙ СИТУАЦИИ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КПСЦ  состояния Январь 2021</a:t>
            </a:r>
          </a:p>
        </p:txBody>
      </p:sp>
      <p:grpSp>
        <p:nvGrpSpPr>
          <p:cNvPr id="128" name="Группа 127"/>
          <p:cNvGrpSpPr/>
          <p:nvPr/>
        </p:nvGrpSpPr>
        <p:grpSpPr>
          <a:xfrm>
            <a:off x="3488379" y="2674662"/>
            <a:ext cx="360000" cy="360000"/>
            <a:chOff x="-1332656" y="1772816"/>
            <a:chExt cx="648072" cy="711234"/>
          </a:xfrm>
        </p:grpSpPr>
        <p:sp>
          <p:nvSpPr>
            <p:cNvPr id="147" name="Пятно 1 146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149" name="Группа 148"/>
          <p:cNvGrpSpPr/>
          <p:nvPr/>
        </p:nvGrpSpPr>
        <p:grpSpPr>
          <a:xfrm>
            <a:off x="6329844" y="1955521"/>
            <a:ext cx="360000" cy="360000"/>
            <a:chOff x="-1332656" y="1772816"/>
            <a:chExt cx="648072" cy="711234"/>
          </a:xfrm>
        </p:grpSpPr>
        <p:sp>
          <p:nvSpPr>
            <p:cNvPr id="150" name="Пятно 1 149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152" name="Группа 151"/>
          <p:cNvGrpSpPr/>
          <p:nvPr/>
        </p:nvGrpSpPr>
        <p:grpSpPr>
          <a:xfrm>
            <a:off x="3496358" y="3004961"/>
            <a:ext cx="360000" cy="360000"/>
            <a:chOff x="-1332656" y="1772816"/>
            <a:chExt cx="648072" cy="711234"/>
          </a:xfrm>
        </p:grpSpPr>
        <p:sp>
          <p:nvSpPr>
            <p:cNvPr id="153" name="Пятно 1 152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2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5" name="Группа 154"/>
          <p:cNvGrpSpPr/>
          <p:nvPr/>
        </p:nvGrpSpPr>
        <p:grpSpPr>
          <a:xfrm>
            <a:off x="4857859" y="2029638"/>
            <a:ext cx="360000" cy="360000"/>
            <a:chOff x="-1332656" y="1772816"/>
            <a:chExt cx="648072" cy="711234"/>
          </a:xfrm>
        </p:grpSpPr>
        <p:sp>
          <p:nvSpPr>
            <p:cNvPr id="163" name="Пятно 1 162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2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5" name="Группа 164"/>
          <p:cNvGrpSpPr/>
          <p:nvPr/>
        </p:nvGrpSpPr>
        <p:grpSpPr>
          <a:xfrm>
            <a:off x="6375399" y="2407805"/>
            <a:ext cx="360000" cy="360000"/>
            <a:chOff x="-1332656" y="1772816"/>
            <a:chExt cx="648072" cy="711234"/>
          </a:xfrm>
        </p:grpSpPr>
        <p:sp>
          <p:nvSpPr>
            <p:cNvPr id="166" name="Пятно 1 165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2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8" name="Группа 167"/>
          <p:cNvGrpSpPr/>
          <p:nvPr/>
        </p:nvGrpSpPr>
        <p:grpSpPr>
          <a:xfrm>
            <a:off x="8505162" y="2059183"/>
            <a:ext cx="360000" cy="360000"/>
            <a:chOff x="-1332656" y="1772816"/>
            <a:chExt cx="648072" cy="711234"/>
          </a:xfrm>
        </p:grpSpPr>
        <p:sp>
          <p:nvSpPr>
            <p:cNvPr id="169" name="Пятно 1 168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3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Группа 170"/>
          <p:cNvGrpSpPr/>
          <p:nvPr/>
        </p:nvGrpSpPr>
        <p:grpSpPr>
          <a:xfrm>
            <a:off x="1165453" y="2267296"/>
            <a:ext cx="360000" cy="360000"/>
            <a:chOff x="-1332656" y="1772816"/>
            <a:chExt cx="648072" cy="711234"/>
          </a:xfrm>
        </p:grpSpPr>
        <p:sp>
          <p:nvSpPr>
            <p:cNvPr id="172" name="Пятно 1 171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4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3496358" y="3362815"/>
            <a:ext cx="360000" cy="360000"/>
            <a:chOff x="-1332656" y="1772816"/>
            <a:chExt cx="648072" cy="711234"/>
          </a:xfrm>
        </p:grpSpPr>
        <p:sp>
          <p:nvSpPr>
            <p:cNvPr id="175" name="Пятно 1 174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4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7" name="Группа 176"/>
          <p:cNvGrpSpPr/>
          <p:nvPr/>
        </p:nvGrpSpPr>
        <p:grpSpPr>
          <a:xfrm>
            <a:off x="6356552" y="2696007"/>
            <a:ext cx="360000" cy="360000"/>
            <a:chOff x="-1332656" y="1772816"/>
            <a:chExt cx="648072" cy="711234"/>
          </a:xfrm>
        </p:grpSpPr>
        <p:sp>
          <p:nvSpPr>
            <p:cNvPr id="178" name="Пятно 1 177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4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Группа 185"/>
          <p:cNvGrpSpPr/>
          <p:nvPr/>
        </p:nvGrpSpPr>
        <p:grpSpPr>
          <a:xfrm>
            <a:off x="3119140" y="3366255"/>
            <a:ext cx="360000" cy="360000"/>
            <a:chOff x="-1332656" y="1772816"/>
            <a:chExt cx="648072" cy="711234"/>
          </a:xfrm>
        </p:grpSpPr>
        <p:sp>
          <p:nvSpPr>
            <p:cNvPr id="187" name="Пятно 1 186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5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9" name="Группа 188"/>
          <p:cNvGrpSpPr/>
          <p:nvPr/>
        </p:nvGrpSpPr>
        <p:grpSpPr>
          <a:xfrm>
            <a:off x="8563478" y="2419825"/>
            <a:ext cx="360000" cy="360000"/>
            <a:chOff x="-1332656" y="1772816"/>
            <a:chExt cx="648072" cy="711234"/>
          </a:xfrm>
        </p:grpSpPr>
        <p:sp>
          <p:nvSpPr>
            <p:cNvPr id="190" name="Пятно 1 189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prstClr val="black"/>
                  </a:solidFill>
                </a:rPr>
                <a:t>6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2" name="Группа 191"/>
          <p:cNvGrpSpPr/>
          <p:nvPr/>
        </p:nvGrpSpPr>
        <p:grpSpPr>
          <a:xfrm>
            <a:off x="7383623" y="2633137"/>
            <a:ext cx="360000" cy="360000"/>
            <a:chOff x="-1332656" y="1772816"/>
            <a:chExt cx="648072" cy="711234"/>
          </a:xfrm>
        </p:grpSpPr>
        <p:sp>
          <p:nvSpPr>
            <p:cNvPr id="193" name="Пятно 1 192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prstClr val="black"/>
                  </a:solidFill>
                </a:rPr>
                <a:t>7</a:t>
              </a:r>
            </a:p>
          </p:txBody>
        </p:sp>
      </p:grpSp>
      <p:grpSp>
        <p:nvGrpSpPr>
          <p:cNvPr id="195" name="Группа 194"/>
          <p:cNvGrpSpPr/>
          <p:nvPr/>
        </p:nvGrpSpPr>
        <p:grpSpPr>
          <a:xfrm>
            <a:off x="1114051" y="2678791"/>
            <a:ext cx="360000" cy="360000"/>
            <a:chOff x="-1332656" y="1772816"/>
            <a:chExt cx="648072" cy="711234"/>
          </a:xfrm>
        </p:grpSpPr>
        <p:sp>
          <p:nvSpPr>
            <p:cNvPr id="208" name="Пятно 1 207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prstClr val="black"/>
                  </a:solidFill>
                </a:rPr>
                <a:t>7</a:t>
              </a:r>
            </a:p>
          </p:txBody>
        </p:sp>
      </p:grpSp>
      <p:grpSp>
        <p:nvGrpSpPr>
          <p:cNvPr id="210" name="Группа 209"/>
          <p:cNvGrpSpPr/>
          <p:nvPr/>
        </p:nvGrpSpPr>
        <p:grpSpPr>
          <a:xfrm>
            <a:off x="2391441" y="3039587"/>
            <a:ext cx="360000" cy="360000"/>
            <a:chOff x="-1332656" y="1772816"/>
            <a:chExt cx="648072" cy="711234"/>
          </a:xfrm>
        </p:grpSpPr>
        <p:sp>
          <p:nvSpPr>
            <p:cNvPr id="214" name="Пятно 1 213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prstClr val="black"/>
                  </a:solidFill>
                </a:rPr>
                <a:t>7</a:t>
              </a:r>
            </a:p>
          </p:txBody>
        </p:sp>
      </p:grpSp>
      <p:grpSp>
        <p:nvGrpSpPr>
          <p:cNvPr id="216" name="Группа 215"/>
          <p:cNvGrpSpPr/>
          <p:nvPr/>
        </p:nvGrpSpPr>
        <p:grpSpPr>
          <a:xfrm>
            <a:off x="3570621" y="2393402"/>
            <a:ext cx="360000" cy="360000"/>
            <a:chOff x="-1332656" y="1772816"/>
            <a:chExt cx="648072" cy="711234"/>
          </a:xfrm>
        </p:grpSpPr>
        <p:sp>
          <p:nvSpPr>
            <p:cNvPr id="217" name="Пятно 1 216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prstClr val="black"/>
                  </a:solidFill>
                </a:rPr>
                <a:t>7</a:t>
              </a:r>
            </a:p>
          </p:txBody>
        </p:sp>
      </p:grpSp>
      <p:grpSp>
        <p:nvGrpSpPr>
          <p:cNvPr id="219" name="Группа 218"/>
          <p:cNvGrpSpPr/>
          <p:nvPr/>
        </p:nvGrpSpPr>
        <p:grpSpPr>
          <a:xfrm>
            <a:off x="4868060" y="3473798"/>
            <a:ext cx="360000" cy="360000"/>
            <a:chOff x="-1332656" y="1772816"/>
            <a:chExt cx="648072" cy="711234"/>
          </a:xfrm>
        </p:grpSpPr>
        <p:sp>
          <p:nvSpPr>
            <p:cNvPr id="220" name="Пятно 1 219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prstClr val="black"/>
                  </a:solidFill>
                </a:rPr>
                <a:t>7</a:t>
              </a:r>
            </a:p>
          </p:txBody>
        </p:sp>
      </p:grpSp>
      <p:grpSp>
        <p:nvGrpSpPr>
          <p:cNvPr id="222" name="Группа 221"/>
          <p:cNvGrpSpPr/>
          <p:nvPr/>
        </p:nvGrpSpPr>
        <p:grpSpPr>
          <a:xfrm>
            <a:off x="6268161" y="3158929"/>
            <a:ext cx="360000" cy="360000"/>
            <a:chOff x="-1332656" y="1772816"/>
            <a:chExt cx="648072" cy="711234"/>
          </a:xfrm>
        </p:grpSpPr>
        <p:sp>
          <p:nvSpPr>
            <p:cNvPr id="244" name="Пятно 1 243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-1188640" y="1928379"/>
              <a:ext cx="360040" cy="51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prstClr val="black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582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0846" y="204524"/>
            <a:ext cx="8401961" cy="1074568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897" y="151500"/>
            <a:ext cx="7580478" cy="68521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Шаг 4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: И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деально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е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 состояния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9" y="3645024"/>
            <a:ext cx="4347115" cy="281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556792"/>
            <a:ext cx="3580668" cy="44834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6242" y="1385353"/>
            <a:ext cx="52378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Макулатура со всех классов  в единое время вывозится </a:t>
            </a:r>
            <a:br>
              <a:rPr lang="ru-RU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с территории школы на организованном администрацией школы транспорте</a:t>
            </a:r>
            <a:br>
              <a:rPr lang="ru-RU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 и сдается на переработку , что повышает бюджет школы </a:t>
            </a:r>
            <a:br>
              <a:rPr lang="ru-RU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и может использоваться на её нужды</a:t>
            </a:r>
            <a:endParaRPr lang="en-GB" dirty="0" err="1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96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0846" y="204524"/>
            <a:ext cx="8564900" cy="920220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Заголовок 1"/>
          <p:cNvSpPr txBox="1">
            <a:spLocks/>
          </p:cNvSpPr>
          <p:nvPr/>
        </p:nvSpPr>
        <p:spPr>
          <a:xfrm>
            <a:off x="812683" y="421420"/>
            <a:ext cx="7440446" cy="1125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BBB59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01" name="Стрелка вправо 4"/>
          <p:cNvSpPr/>
          <p:nvPr/>
        </p:nvSpPr>
        <p:spPr>
          <a:xfrm rot="32930">
            <a:off x="2049320" y="1760722"/>
            <a:ext cx="365128" cy="1094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 dirty="0"/>
          </a:p>
        </p:txBody>
      </p:sp>
      <p:sp>
        <p:nvSpPr>
          <p:cNvPr id="115" name="Стрелка вправо 4"/>
          <p:cNvSpPr/>
          <p:nvPr/>
        </p:nvSpPr>
        <p:spPr>
          <a:xfrm rot="32930">
            <a:off x="3544526" y="1765081"/>
            <a:ext cx="365128" cy="1094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 dirty="0"/>
          </a:p>
        </p:txBody>
      </p:sp>
      <p:sp>
        <p:nvSpPr>
          <p:cNvPr id="118" name="Стрелка вправо 4"/>
          <p:cNvSpPr/>
          <p:nvPr/>
        </p:nvSpPr>
        <p:spPr>
          <a:xfrm rot="32930">
            <a:off x="4983663" y="1769051"/>
            <a:ext cx="365128" cy="1094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75006" y="1618899"/>
            <a:ext cx="8945230" cy="5039041"/>
            <a:chOff x="370509" y="1802974"/>
            <a:chExt cx="8760751" cy="50390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913833" y="1802974"/>
              <a:ext cx="8217427" cy="5039041"/>
              <a:chOff x="915644" y="1622527"/>
              <a:chExt cx="8217427" cy="5039041"/>
            </a:xfrm>
          </p:grpSpPr>
          <p:sp>
            <p:nvSpPr>
              <p:cNvPr id="11" name="Равнобедренный треугольник 10"/>
              <p:cNvSpPr/>
              <p:nvPr/>
            </p:nvSpPr>
            <p:spPr>
              <a:xfrm rot="5400000">
                <a:off x="5995990" y="3206521"/>
                <a:ext cx="4476324" cy="1797838"/>
              </a:xfrm>
              <a:prstGeom prst="triangl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336481" y="3549169"/>
                <a:ext cx="1740516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</a:rPr>
                  <a:t>Захламленность </a:t>
                </a:r>
                <a:br>
                  <a:rPr lang="ru-RU" sz="1600" dirty="0">
                    <a:solidFill>
                      <a:schemeClr val="bg1"/>
                    </a:solidFill>
                  </a:rPr>
                </a:br>
                <a:r>
                  <a:rPr lang="ru-RU" sz="1600" dirty="0">
                    <a:solidFill>
                      <a:schemeClr val="bg1"/>
                    </a:solidFill>
                  </a:rPr>
                  <a:t>ненужным мусором</a:t>
                </a:r>
                <a:br>
                  <a:rPr lang="ru-RU" sz="1600" dirty="0">
                    <a:solidFill>
                      <a:schemeClr val="bg1"/>
                    </a:solidFill>
                  </a:rPr>
                </a:br>
                <a:r>
                  <a:rPr lang="ru-RU" sz="1600" dirty="0">
                    <a:solidFill>
                      <a:schemeClr val="bg1"/>
                    </a:solidFill>
                  </a:rPr>
                  <a:t>рабочего места</a:t>
                </a:r>
              </a:p>
            </p:txBody>
          </p:sp>
          <p:cxnSp>
            <p:nvCxnSpPr>
              <p:cNvPr id="14" name="Прямая соединительная линия 13"/>
              <p:cNvCxnSpPr>
                <a:stCxn id="11" idx="3"/>
              </p:cNvCxnSpPr>
              <p:nvPr/>
            </p:nvCxnSpPr>
            <p:spPr>
              <a:xfrm flipH="1">
                <a:off x="941014" y="4105440"/>
                <a:ext cx="6394218" cy="13735"/>
              </a:xfrm>
              <a:prstGeom prst="line">
                <a:avLst/>
              </a:prstGeom>
              <a:ln w="539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flipH="1" flipV="1">
                <a:off x="5664904" y="2040635"/>
                <a:ext cx="1551263" cy="1999374"/>
              </a:xfrm>
              <a:prstGeom prst="line">
                <a:avLst/>
              </a:prstGeom>
              <a:ln w="539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flipH="1" flipV="1">
                <a:off x="2100272" y="2106951"/>
                <a:ext cx="1551263" cy="1999374"/>
              </a:xfrm>
              <a:prstGeom prst="line">
                <a:avLst/>
              </a:prstGeom>
              <a:ln w="539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flipH="1">
                <a:off x="4882888" y="4124621"/>
                <a:ext cx="1551263" cy="1999374"/>
              </a:xfrm>
              <a:prstGeom prst="line">
                <a:avLst/>
              </a:prstGeom>
              <a:ln w="539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 flipH="1">
                <a:off x="2513566" y="4125118"/>
                <a:ext cx="1551263" cy="1999374"/>
              </a:xfrm>
              <a:prstGeom prst="line">
                <a:avLst/>
              </a:prstGeom>
              <a:ln w="539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4733682" y="1622527"/>
                <a:ext cx="1018347" cy="338554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chemeClr val="bg1"/>
                    </a:solidFill>
                  </a:rPr>
                  <a:t>Человек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15644" y="1706311"/>
                <a:ext cx="1549812" cy="338554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chemeClr val="bg1"/>
                    </a:solidFill>
                  </a:rPr>
                  <a:t>Рабочее место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640059" y="6076793"/>
                <a:ext cx="1549812" cy="584775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err="1">
                    <a:solidFill>
                      <a:schemeClr val="bg1"/>
                    </a:solidFill>
                  </a:rPr>
                  <a:t>С</a:t>
                </a:r>
                <a:r>
                  <a:rPr lang="en-GB" sz="1600" dirty="0" err="1">
                    <a:solidFill>
                      <a:schemeClr val="bg1"/>
                    </a:solidFill>
                  </a:rPr>
                  <a:t>ырье</a:t>
                </a:r>
                <a:r>
                  <a:rPr lang="en-GB" sz="1600" dirty="0">
                    <a:solidFill>
                      <a:schemeClr val="bg1"/>
                    </a:solidFill>
                  </a:rPr>
                  <a:t> и </a:t>
                </a:r>
                <a:r>
                  <a:rPr lang="en-GB" sz="1600" dirty="0" err="1">
                    <a:solidFill>
                      <a:schemeClr val="bg1"/>
                    </a:solidFill>
                  </a:rPr>
                  <a:t>материалы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431730" y="6082179"/>
                <a:ext cx="1018347" cy="338554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err="1">
                    <a:solidFill>
                      <a:schemeClr val="bg1"/>
                    </a:solidFill>
                  </a:rPr>
                  <a:t>С</a:t>
                </a:r>
                <a:r>
                  <a:rPr lang="en-GB" sz="1600" dirty="0" err="1">
                    <a:solidFill>
                      <a:schemeClr val="bg1"/>
                    </a:solidFill>
                  </a:rPr>
                  <a:t>реда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Группа 41"/>
            <p:cNvGrpSpPr/>
            <p:nvPr/>
          </p:nvGrpSpPr>
          <p:grpSpPr>
            <a:xfrm>
              <a:off x="4273519" y="2850987"/>
              <a:ext cx="2534255" cy="878523"/>
              <a:chOff x="4273519" y="2850987"/>
              <a:chExt cx="2534255" cy="878523"/>
            </a:xfrm>
          </p:grpSpPr>
          <p:cxnSp>
            <p:nvCxnSpPr>
              <p:cNvPr id="39" name="Прямая со стрелкой 38"/>
              <p:cNvCxnSpPr/>
              <p:nvPr/>
            </p:nvCxnSpPr>
            <p:spPr>
              <a:xfrm>
                <a:off x="4273519" y="2850987"/>
                <a:ext cx="1713772" cy="0"/>
              </a:xfrm>
              <a:prstGeom prst="straightConnector1">
                <a:avLst/>
              </a:prstGeom>
              <a:ln w="41275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4731871" y="3206290"/>
                <a:ext cx="207590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chemeClr val="accent4">
                        <a:lumMod val="50000"/>
                      </a:schemeClr>
                    </a:solidFill>
                  </a:rPr>
                  <a:t>Вовремя не выкинул  накопившийся мусор</a:t>
                </a:r>
              </a:p>
            </p:txBody>
          </p:sp>
        </p:grpSp>
        <p:cxnSp>
          <p:nvCxnSpPr>
            <p:cNvPr id="45" name="Прямая со стрелкой 44"/>
            <p:cNvCxnSpPr/>
            <p:nvPr/>
          </p:nvCxnSpPr>
          <p:spPr>
            <a:xfrm>
              <a:off x="5054857" y="3829099"/>
              <a:ext cx="1713772" cy="0"/>
            </a:xfrm>
            <a:prstGeom prst="straightConnector1">
              <a:avLst/>
            </a:prstGeom>
            <a:ln w="41275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98712" y="5238242"/>
              <a:ext cx="210214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err="1">
                  <a:solidFill>
                    <a:schemeClr val="accent4">
                      <a:lumMod val="50000"/>
                    </a:schemeClr>
                  </a:solidFill>
                </a:rPr>
                <a:t>Нет</a:t>
              </a:r>
              <a:r>
                <a:rPr lang="en-GB" sz="14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GB" sz="1400" dirty="0" err="1">
                  <a:solidFill>
                    <a:schemeClr val="accent4">
                      <a:lumMod val="50000"/>
                    </a:schemeClr>
                  </a:solidFill>
                </a:rPr>
                <a:t>стандарта</a:t>
              </a:r>
              <a:r>
                <a:rPr lang="en-GB" sz="14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ru-RU" sz="1400" dirty="0">
                  <a:solidFill>
                    <a:schemeClr val="accent4">
                      <a:lumMod val="50000"/>
                    </a:schemeClr>
                  </a:solidFill>
                </a:rPr>
                <a:t> хранения макулатуры</a:t>
              </a:r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370509" y="2729365"/>
              <a:ext cx="2356116" cy="578651"/>
              <a:chOff x="4262890" y="2283099"/>
              <a:chExt cx="2356116" cy="578651"/>
            </a:xfrm>
          </p:grpSpPr>
          <p:cxnSp>
            <p:nvCxnSpPr>
              <p:cNvPr id="62" name="Прямая со стрелкой 61"/>
              <p:cNvCxnSpPr/>
              <p:nvPr/>
            </p:nvCxnSpPr>
            <p:spPr>
              <a:xfrm>
                <a:off x="4905234" y="2861750"/>
                <a:ext cx="1713772" cy="0"/>
              </a:xfrm>
              <a:prstGeom prst="straightConnector1">
                <a:avLst/>
              </a:prstGeom>
              <a:ln w="41275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4262890" y="2283099"/>
                <a:ext cx="216580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err="1">
                    <a:solidFill>
                      <a:schemeClr val="accent4">
                        <a:lumMod val="50000"/>
                      </a:schemeClr>
                    </a:solidFill>
                  </a:rPr>
                  <a:t>Нет</a:t>
                </a:r>
                <a:r>
                  <a:rPr lang="en-GB" sz="14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ru-RU" sz="1400" dirty="0">
                    <a:solidFill>
                      <a:schemeClr val="accent4">
                        <a:lumMod val="50000"/>
                      </a:schemeClr>
                    </a:solidFill>
                  </a:rPr>
                  <a:t>специализированного места сбора макулатуры</a:t>
                </a:r>
              </a:p>
            </p:txBody>
          </p:sp>
        </p:grpSp>
        <p:cxnSp>
          <p:nvCxnSpPr>
            <p:cNvPr id="71" name="Прямая со стрелкой 70"/>
            <p:cNvCxnSpPr/>
            <p:nvPr/>
          </p:nvCxnSpPr>
          <p:spPr>
            <a:xfrm>
              <a:off x="444060" y="5805264"/>
              <a:ext cx="2380049" cy="0"/>
            </a:xfrm>
            <a:prstGeom prst="straightConnector1">
              <a:avLst/>
            </a:prstGeom>
            <a:ln w="41275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/>
            <p:cNvCxnSpPr/>
            <p:nvPr/>
          </p:nvCxnSpPr>
          <p:spPr>
            <a:xfrm>
              <a:off x="1640248" y="5016134"/>
              <a:ext cx="1713772" cy="0"/>
            </a:xfrm>
            <a:prstGeom prst="straightConnector1">
              <a:avLst/>
            </a:prstGeom>
            <a:ln w="41275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Группа 88"/>
            <p:cNvGrpSpPr/>
            <p:nvPr/>
          </p:nvGrpSpPr>
          <p:grpSpPr>
            <a:xfrm>
              <a:off x="3234071" y="5102338"/>
              <a:ext cx="2070240" cy="738664"/>
              <a:chOff x="4957407" y="2598578"/>
              <a:chExt cx="1795507" cy="738664"/>
            </a:xfrm>
          </p:grpSpPr>
          <p:cxnSp>
            <p:nvCxnSpPr>
              <p:cNvPr id="90" name="Прямая со стрелкой 89"/>
              <p:cNvCxnSpPr/>
              <p:nvPr/>
            </p:nvCxnSpPr>
            <p:spPr>
              <a:xfrm>
                <a:off x="4957407" y="3315628"/>
                <a:ext cx="1713772" cy="0"/>
              </a:xfrm>
              <a:prstGeom prst="straightConnector1">
                <a:avLst/>
              </a:prstGeom>
              <a:ln w="41275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/>
              <p:cNvSpPr txBox="1"/>
              <p:nvPr/>
            </p:nvSpPr>
            <p:spPr>
              <a:xfrm>
                <a:off x="5168551" y="2598578"/>
                <a:ext cx="1584363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chemeClr val="accent4">
                        <a:lumMod val="50000"/>
                      </a:schemeClr>
                    </a:solidFill>
                  </a:rPr>
                  <a:t>Отсутствие единого плана по хранению и утилизации</a:t>
                </a:r>
              </a:p>
            </p:txBody>
          </p:sp>
        </p:grpSp>
        <p:grpSp>
          <p:nvGrpSpPr>
            <p:cNvPr id="92" name="Группа 91"/>
            <p:cNvGrpSpPr/>
            <p:nvPr/>
          </p:nvGrpSpPr>
          <p:grpSpPr>
            <a:xfrm>
              <a:off x="3798191" y="4488517"/>
              <a:ext cx="2446023" cy="582644"/>
              <a:chOff x="4957407" y="2732984"/>
              <a:chExt cx="2217423" cy="582644"/>
            </a:xfrm>
          </p:grpSpPr>
          <p:cxnSp>
            <p:nvCxnSpPr>
              <p:cNvPr id="93" name="Прямая со стрелкой 92"/>
              <p:cNvCxnSpPr/>
              <p:nvPr/>
            </p:nvCxnSpPr>
            <p:spPr>
              <a:xfrm>
                <a:off x="4957407" y="3315628"/>
                <a:ext cx="1713772" cy="0"/>
              </a:xfrm>
              <a:prstGeom prst="straightConnector1">
                <a:avLst/>
              </a:prstGeom>
              <a:ln w="41275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5134545" y="2732984"/>
                <a:ext cx="204028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err="1">
                    <a:solidFill>
                      <a:schemeClr val="accent4">
                        <a:lumMod val="50000"/>
                      </a:schemeClr>
                    </a:solidFill>
                  </a:rPr>
                  <a:t>О</a:t>
                </a:r>
                <a:r>
                  <a:rPr lang="en-GB" sz="1400" dirty="0" err="1">
                    <a:solidFill>
                      <a:schemeClr val="accent4">
                        <a:lumMod val="50000"/>
                      </a:schemeClr>
                    </a:solidFill>
                  </a:rPr>
                  <a:t>тсутствие</a:t>
                </a:r>
                <a:r>
                  <a:rPr lang="en-GB" sz="14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en-GB" sz="1400" dirty="0" err="1">
                    <a:solidFill>
                      <a:schemeClr val="accent4">
                        <a:lumMod val="50000"/>
                      </a:schemeClr>
                    </a:solidFill>
                  </a:rPr>
                  <a:t>планово</a:t>
                </a:r>
                <a:r>
                  <a:rPr lang="ru-RU" sz="1400" dirty="0" err="1">
                    <a:solidFill>
                      <a:schemeClr val="accent4">
                        <a:lumMod val="50000"/>
                      </a:schemeClr>
                    </a:solidFill>
                  </a:rPr>
                  <a:t>го</a:t>
                </a:r>
                <a:r>
                  <a:rPr lang="ru-RU" sz="1400" dirty="0">
                    <a:solidFill>
                      <a:schemeClr val="accent4">
                        <a:lumMod val="50000"/>
                      </a:schemeClr>
                    </a:solidFill>
                  </a:rPr>
                  <a:t> вывоза мусора</a:t>
                </a: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1076626" y="4462326"/>
              <a:ext cx="248021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err="1">
                  <a:solidFill>
                    <a:schemeClr val="accent4">
                      <a:lumMod val="50000"/>
                    </a:schemeClr>
                  </a:solidFill>
                </a:rPr>
                <a:t>Нет</a:t>
              </a:r>
              <a:r>
                <a:rPr lang="en-GB" sz="14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GB" sz="1400" dirty="0" err="1">
                  <a:solidFill>
                    <a:schemeClr val="accent4">
                      <a:lumMod val="50000"/>
                    </a:schemeClr>
                  </a:solidFill>
                </a:rPr>
                <a:t>стандарта</a:t>
              </a:r>
              <a:r>
                <a:rPr lang="en-GB" sz="14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GB" sz="1400" dirty="0" err="1">
                  <a:solidFill>
                    <a:schemeClr val="accent4">
                      <a:lumMod val="50000"/>
                    </a:schemeClr>
                  </a:solidFill>
                </a:rPr>
                <a:t>отслеживания</a:t>
              </a:r>
              <a:r>
                <a:rPr lang="en-GB" sz="14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ru-RU" sz="1400" dirty="0">
                  <a:solidFill>
                    <a:schemeClr val="accent4">
                      <a:lumMod val="50000"/>
                    </a:schemeClr>
                  </a:solidFill>
                </a:rPr>
                <a:t>выброса мусора (макулатуры)</a:t>
              </a:r>
            </a:p>
          </p:txBody>
        </p:sp>
        <p:grpSp>
          <p:nvGrpSpPr>
            <p:cNvPr id="98" name="Группа 97"/>
            <p:cNvGrpSpPr/>
            <p:nvPr/>
          </p:nvGrpSpPr>
          <p:grpSpPr>
            <a:xfrm>
              <a:off x="1311977" y="3455726"/>
              <a:ext cx="1922094" cy="542109"/>
              <a:chOff x="5024862" y="2798678"/>
              <a:chExt cx="1922094" cy="542109"/>
            </a:xfrm>
          </p:grpSpPr>
          <p:cxnSp>
            <p:nvCxnSpPr>
              <p:cNvPr id="99" name="Прямая со стрелкой 98"/>
              <p:cNvCxnSpPr/>
              <p:nvPr/>
            </p:nvCxnSpPr>
            <p:spPr>
              <a:xfrm>
                <a:off x="5233184" y="3340787"/>
                <a:ext cx="1713772" cy="0"/>
              </a:xfrm>
              <a:prstGeom prst="straightConnector1">
                <a:avLst/>
              </a:prstGeom>
              <a:ln w="41275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/>
              <p:cNvSpPr txBox="1"/>
              <p:nvPr/>
            </p:nvSpPr>
            <p:spPr>
              <a:xfrm>
                <a:off x="5024862" y="2798678"/>
                <a:ext cx="17022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err="1">
                    <a:solidFill>
                      <a:schemeClr val="accent4">
                        <a:lumMod val="50000"/>
                      </a:schemeClr>
                    </a:solidFill>
                  </a:rPr>
                  <a:t>Нет</a:t>
                </a:r>
                <a:r>
                  <a:rPr lang="en-GB" sz="14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en-GB" sz="1400" dirty="0" err="1">
                    <a:solidFill>
                      <a:schemeClr val="accent4">
                        <a:lumMod val="50000"/>
                      </a:schemeClr>
                    </a:solidFill>
                  </a:rPr>
                  <a:t>логистики</a:t>
                </a:r>
                <a:r>
                  <a:rPr lang="en-GB" sz="1400" dirty="0">
                    <a:solidFill>
                      <a:schemeClr val="accent4">
                        <a:lumMod val="50000"/>
                      </a:schemeClr>
                    </a:solidFill>
                  </a:rPr>
                  <a:t> (5С) </a:t>
                </a:r>
                <a:r>
                  <a:rPr lang="ru-RU" sz="1400" dirty="0">
                    <a:solidFill>
                      <a:schemeClr val="accent4">
                        <a:lumMod val="50000"/>
                      </a:schemeClr>
                    </a:solidFill>
                  </a:rPr>
                  <a:t>в кабинетах</a:t>
                </a:r>
              </a:p>
            </p:txBody>
          </p:sp>
        </p:grpSp>
      </p:grpSp>
      <p:sp>
        <p:nvSpPr>
          <p:cNvPr id="49" name="Номер слайда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82" name="Заголовок 1"/>
          <p:cNvSpPr>
            <a:spLocks noGrp="1"/>
          </p:cNvSpPr>
          <p:nvPr>
            <p:ph type="title"/>
          </p:nvPr>
        </p:nvSpPr>
        <p:spPr>
          <a:xfrm>
            <a:off x="857382" y="490970"/>
            <a:ext cx="7580478" cy="685212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Шаг 5. ДИАГРАММА ИСИКАВЫ</a:t>
            </a:r>
            <a:b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en-GB" sz="2200" b="1" dirty="0">
                <a:solidFill>
                  <a:schemeClr val="accent4">
                    <a:lumMod val="50000"/>
                  </a:schemeClr>
                </a:solidFill>
              </a:rPr>
              <a:t>ПРИЧИННО-СЛЕДСТВЕННАЯ ДИАГРАММА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)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</a:b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842662" y="2132306"/>
            <a:ext cx="199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Не следил за чистотой рабочего места</a:t>
            </a:r>
          </a:p>
        </p:txBody>
      </p:sp>
    </p:spTree>
    <p:extLst>
      <p:ext uri="{BB962C8B-B14F-4D97-AF65-F5344CB8AC3E}">
        <p14:creationId xmlns:p14="http://schemas.microsoft.com/office/powerpoint/2010/main" val="796269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1613"/>
            <a:ext cx="6481763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42512068"/>
              </p:ext>
            </p:extLst>
          </p:nvPr>
        </p:nvGraphicFramePr>
        <p:xfrm>
          <a:off x="354708" y="1431925"/>
          <a:ext cx="8784975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2292" name="Группа 2"/>
          <p:cNvGrpSpPr>
            <a:grpSpLocks/>
          </p:cNvGrpSpPr>
          <p:nvPr/>
        </p:nvGrpSpPr>
        <p:grpSpPr bwMode="auto">
          <a:xfrm>
            <a:off x="401638" y="204788"/>
            <a:ext cx="8401050" cy="1074737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00846" y="204524"/>
              <a:ext cx="404856" cy="5412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V="1">
              <a:off x="592954" y="699746"/>
              <a:ext cx="8209853" cy="46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393188" y="728317"/>
              <a:ext cx="404856" cy="5412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V="1">
              <a:off x="813641" y="1233062"/>
              <a:ext cx="7982816" cy="46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294" name="Группа 9"/>
          <p:cNvGrpSpPr>
            <a:grpSpLocks/>
          </p:cNvGrpSpPr>
          <p:nvPr/>
        </p:nvGrpSpPr>
        <p:grpSpPr bwMode="auto">
          <a:xfrm>
            <a:off x="1323447" y="6356350"/>
            <a:ext cx="3643843" cy="425712"/>
            <a:chOff x="4243049" y="3176408"/>
            <a:chExt cx="2336383" cy="154037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4243049" y="3176408"/>
              <a:ext cx="2336383" cy="129817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 txBox="1"/>
            <p:nvPr/>
          </p:nvSpPr>
          <p:spPr>
            <a:xfrm>
              <a:off x="4388276" y="3493285"/>
              <a:ext cx="2122384" cy="12234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/>
            <a:lstStyle/>
            <a:p>
              <a:pPr marL="0" lvl="1" algn="ctr" defTabSz="711200" eaLnBrk="1" fontAlgn="auto" hangingPunct="1">
                <a:lnSpc>
                  <a:spcPct val="90000"/>
                </a:lnSpc>
                <a:spcBef>
                  <a:spcPts val="600"/>
                </a:spcBef>
                <a:spcAft>
                  <a:spcPct val="15000"/>
                </a:spcAft>
                <a:defRPr/>
              </a:pPr>
              <a:r>
                <a:rPr lang="ru-RU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МБОУ СШ №61 города Липецка»</a:t>
              </a:r>
            </a:p>
          </p:txBody>
        </p:sp>
      </p:grpSp>
      <p:grpSp>
        <p:nvGrpSpPr>
          <p:cNvPr id="12295" name="Группа 12"/>
          <p:cNvGrpSpPr>
            <a:grpSpLocks/>
          </p:cNvGrpSpPr>
          <p:nvPr/>
        </p:nvGrpSpPr>
        <p:grpSpPr bwMode="auto">
          <a:xfrm>
            <a:off x="2125663" y="4441825"/>
            <a:ext cx="2736850" cy="504825"/>
            <a:chOff x="6876963" y="3176408"/>
            <a:chExt cx="2008285" cy="75810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6876963" y="3176408"/>
              <a:ext cx="2008285" cy="719959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 txBox="1"/>
            <p:nvPr/>
          </p:nvSpPr>
          <p:spPr>
            <a:xfrm>
              <a:off x="6915404" y="3214552"/>
              <a:ext cx="1931402" cy="7199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/>
            <a:lstStyle/>
            <a:p>
              <a:pPr marL="0" lvl="1" algn="ctr" defTabSz="711200" eaLnBrk="1" fontAlgn="auto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Управление образования Липецкой области</a:t>
              </a:r>
            </a:p>
          </p:txBody>
        </p:sp>
      </p:grpSp>
      <p:grpSp>
        <p:nvGrpSpPr>
          <p:cNvPr id="12296" name="Группа 15"/>
          <p:cNvGrpSpPr>
            <a:grpSpLocks/>
          </p:cNvGrpSpPr>
          <p:nvPr/>
        </p:nvGrpSpPr>
        <p:grpSpPr bwMode="auto">
          <a:xfrm>
            <a:off x="2843213" y="2320925"/>
            <a:ext cx="1296987" cy="871538"/>
            <a:chOff x="2265330" y="3176408"/>
            <a:chExt cx="2008285" cy="130093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265330" y="3176408"/>
              <a:ext cx="2008285" cy="130093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кругленный прямоугольник 4"/>
            <p:cNvSpPr txBox="1"/>
            <p:nvPr/>
          </p:nvSpPr>
          <p:spPr>
            <a:xfrm>
              <a:off x="2304660" y="3214322"/>
              <a:ext cx="1929625" cy="1225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/>
            <a:lstStyle/>
            <a:p>
              <a:pPr marL="0" lvl="1" algn="ctr" defTabSz="711200" eaLnBrk="1" fontAlgn="auto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Департамент образования и науки</a:t>
              </a:r>
            </a:p>
          </p:txBody>
        </p:sp>
      </p:grpSp>
      <p:grpSp>
        <p:nvGrpSpPr>
          <p:cNvPr id="12297" name="Группа 18"/>
          <p:cNvGrpSpPr>
            <a:grpSpLocks/>
          </p:cNvGrpSpPr>
          <p:nvPr/>
        </p:nvGrpSpPr>
        <p:grpSpPr bwMode="auto">
          <a:xfrm>
            <a:off x="2771775" y="5516563"/>
            <a:ext cx="647700" cy="711200"/>
            <a:chOff x="-1332656" y="1772816"/>
            <a:chExt cx="648072" cy="711234"/>
          </a:xfrm>
        </p:grpSpPr>
        <p:sp>
          <p:nvSpPr>
            <p:cNvPr id="20" name="Пятно 1 19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305" name="TextBox 20"/>
            <p:cNvSpPr txBox="1">
              <a:spLocks noChangeArrowheads="1"/>
            </p:cNvSpPr>
            <p:nvPr/>
          </p:nvSpPr>
          <p:spPr bwMode="auto">
            <a:xfrm>
              <a:off x="-1188640" y="1928378"/>
              <a:ext cx="3600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2298" name="Группа 21"/>
          <p:cNvGrpSpPr>
            <a:grpSpLocks/>
          </p:cNvGrpSpPr>
          <p:nvPr/>
        </p:nvGrpSpPr>
        <p:grpSpPr bwMode="auto">
          <a:xfrm>
            <a:off x="1179513" y="5386388"/>
            <a:ext cx="647700" cy="711200"/>
            <a:chOff x="-1332656" y="1772816"/>
            <a:chExt cx="648072" cy="711234"/>
          </a:xfrm>
        </p:grpSpPr>
        <p:sp>
          <p:nvSpPr>
            <p:cNvPr id="23" name="Пятно 1 22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303" name="TextBox 23"/>
            <p:cNvSpPr txBox="1">
              <a:spLocks noChangeArrowheads="1"/>
            </p:cNvSpPr>
            <p:nvPr/>
          </p:nvSpPr>
          <p:spPr bwMode="auto">
            <a:xfrm>
              <a:off x="-1188640" y="1928378"/>
              <a:ext cx="3600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2299" name="Группа 30"/>
          <p:cNvGrpSpPr>
            <a:grpSpLocks/>
          </p:cNvGrpSpPr>
          <p:nvPr/>
        </p:nvGrpSpPr>
        <p:grpSpPr bwMode="auto">
          <a:xfrm>
            <a:off x="1955800" y="5362575"/>
            <a:ext cx="649288" cy="711200"/>
            <a:chOff x="-1332656" y="1772816"/>
            <a:chExt cx="648072" cy="711234"/>
          </a:xfrm>
        </p:grpSpPr>
        <p:sp>
          <p:nvSpPr>
            <p:cNvPr id="32" name="Пятно 1 31"/>
            <p:cNvSpPr/>
            <p:nvPr/>
          </p:nvSpPr>
          <p:spPr>
            <a:xfrm>
              <a:off x="-1332656" y="1772816"/>
              <a:ext cx="648072" cy="711234"/>
            </a:xfrm>
            <a:prstGeom prst="irregularSeal1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301" name="TextBox 32"/>
            <p:cNvSpPr txBox="1">
              <a:spLocks noChangeArrowheads="1"/>
            </p:cNvSpPr>
            <p:nvPr/>
          </p:nvSpPr>
          <p:spPr bwMode="auto">
            <a:xfrm>
              <a:off x="-1188640" y="1928378"/>
              <a:ext cx="3600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 b="1">
                <a:solidFill>
                  <a:srgbClr val="000000"/>
                </a:solidFill>
              </a:endParaRPr>
            </a:p>
          </p:txBody>
        </p:sp>
      </p:grpSp>
      <p:sp>
        <p:nvSpPr>
          <p:cNvPr id="31" name="Заголовок 1"/>
          <p:cNvSpPr txBox="1">
            <a:spLocks/>
          </p:cNvSpPr>
          <p:nvPr/>
        </p:nvSpPr>
        <p:spPr>
          <a:xfrm>
            <a:off x="908003" y="203441"/>
            <a:ext cx="7580478" cy="6852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Шаг 6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: ПИРАМИДА ПРОБЛЕМ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26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0846" y="204524"/>
            <a:ext cx="8564900" cy="920220"/>
            <a:chOff x="400846" y="204524"/>
            <a:chExt cx="8401961" cy="10745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00846" y="204524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flipV="1">
              <a:off x="593677" y="700141"/>
              <a:ext cx="820913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393868" y="727533"/>
              <a:ext cx="404813" cy="5413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 flipV="1">
              <a:off x="813391" y="1233373"/>
              <a:ext cx="798239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123021"/>
              </p:ext>
            </p:extLst>
          </p:nvPr>
        </p:nvGraphicFramePr>
        <p:xfrm>
          <a:off x="112740" y="4516495"/>
          <a:ext cx="8845846" cy="17983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82640">
                  <a:extLst>
                    <a:ext uri="{9D8B030D-6E8A-4147-A177-3AD203B41FA5}">
                      <a16:colId xmlns:a16="http://schemas.microsoft.com/office/drawing/2014/main" val="3535992974"/>
                    </a:ext>
                  </a:extLst>
                </a:gridCol>
                <a:gridCol w="8363206">
                  <a:extLst>
                    <a:ext uri="{9D8B030D-6E8A-4147-A177-3AD203B41FA5}">
                      <a16:colId xmlns:a16="http://schemas.microsoft.com/office/drawing/2014/main" val="1152463390"/>
                    </a:ext>
                  </a:extLst>
                </a:gridCol>
              </a:tblGrid>
              <a:tr h="326921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j-lt"/>
                        </a:rPr>
                        <a:t>РЕШЕНИЕ ПРОБЛЕМ!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090034"/>
                  </a:ext>
                </a:extLst>
              </a:tr>
              <a:tr h="32692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effectLst/>
                          <a:latin typeface="+mn-lt"/>
                        </a:rPr>
                        <a:t>Организация специальных контейнеров в каждом классе для сбора</a:t>
                      </a:r>
                      <a:r>
                        <a:rPr lang="ru-RU" sz="1800" kern="1200" baseline="0" dirty="0">
                          <a:effectLst/>
                          <a:latin typeface="+mn-lt"/>
                        </a:rPr>
                        <a:t> макулатуры</a:t>
                      </a:r>
                      <a:endParaRPr lang="ru-RU" sz="1800" kern="1200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48693"/>
                  </a:ext>
                </a:extLst>
              </a:tr>
              <a:tr h="32692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0" dirty="0">
                          <a:effectLst/>
                          <a:latin typeface="+mn-lt"/>
                        </a:rPr>
                        <a:t>Договор  с компанией по утилизации и переработке макулатуры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92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effectLst/>
                          <a:latin typeface="+mn-lt"/>
                        </a:rPr>
                        <a:t>Подведение итогов и</a:t>
                      </a:r>
                      <a:r>
                        <a:rPr lang="ru-RU" sz="1800" kern="1200" baseline="0" dirty="0">
                          <a:effectLst/>
                          <a:latin typeface="+mn-lt"/>
                        </a:rPr>
                        <a:t> занесение результатов в рейтинг школы (Поощрение)</a:t>
                      </a:r>
                      <a:endParaRPr lang="ru-RU" sz="1800" kern="1200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321410"/>
                  </a:ext>
                </a:extLst>
              </a:tr>
              <a:tr h="32692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effectLst/>
                          <a:latin typeface="+mn-lt"/>
                        </a:rPr>
                        <a:t>Получение</a:t>
                      </a:r>
                      <a:r>
                        <a:rPr lang="ru-RU" sz="1800" kern="1200" baseline="0" dirty="0">
                          <a:effectLst/>
                          <a:latin typeface="+mn-lt"/>
                        </a:rPr>
                        <a:t> выгоды из сортировки и утилизации мусора</a:t>
                      </a:r>
                      <a:endParaRPr lang="ru-RU" sz="1800" kern="1200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881350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812683" y="421420"/>
            <a:ext cx="7440446" cy="1125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BBB59">
                    <a:lumMod val="50000"/>
                  </a:srgbClr>
                </a:solidFill>
              </a:rPr>
              <a:t>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686841" y="3819709"/>
            <a:ext cx="1213303" cy="758137"/>
            <a:chOff x="4803444" y="4154270"/>
            <a:chExt cx="1213303" cy="758137"/>
          </a:xfrm>
        </p:grpSpPr>
        <p:grpSp>
          <p:nvGrpSpPr>
            <p:cNvPr id="84" name="Группа 83"/>
            <p:cNvGrpSpPr/>
            <p:nvPr/>
          </p:nvGrpSpPr>
          <p:grpSpPr>
            <a:xfrm>
              <a:off x="4803444" y="4311364"/>
              <a:ext cx="1213303" cy="324000"/>
              <a:chOff x="6247166" y="2138606"/>
              <a:chExt cx="882085" cy="293113"/>
            </a:xfrm>
            <a:scene3d>
              <a:camera prst="orthographicFront"/>
              <a:lightRig rig="flat" dir="t"/>
            </a:scene3d>
          </p:grpSpPr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6247166" y="2138606"/>
                <a:ext cx="873717" cy="293113"/>
              </a:xfrm>
              <a:prstGeom prst="roundRect">
                <a:avLst>
                  <a:gd name="adj" fmla="val 10000"/>
                </a:avLst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89" name="Скругленный прямоугольник 4"/>
              <p:cNvSpPr txBox="1"/>
              <p:nvPr/>
            </p:nvSpPr>
            <p:spPr>
              <a:xfrm>
                <a:off x="6255534" y="2199299"/>
                <a:ext cx="873717" cy="13755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28016" tIns="36000" rIns="128016" bIns="68580" numCol="1" spcCol="1270" anchor="t" anchorCtr="0">
                <a:no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dirty="0">
                    <a:solidFill>
                      <a:prstClr val="black"/>
                    </a:solidFill>
                  </a:rPr>
                  <a:t>Шаг </a:t>
                </a:r>
                <a:r>
                  <a:rPr lang="en-GB" dirty="0">
                    <a:solidFill>
                      <a:prstClr val="black"/>
                    </a:solidFill>
                  </a:rPr>
                  <a:t>6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1" name="Умножение 90"/>
            <p:cNvSpPr/>
            <p:nvPr/>
          </p:nvSpPr>
          <p:spPr>
            <a:xfrm>
              <a:off x="5066858" y="4154270"/>
              <a:ext cx="792088" cy="758137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757812" y="3766913"/>
            <a:ext cx="1201793" cy="758137"/>
            <a:chOff x="1778086" y="4127297"/>
            <a:chExt cx="1201793" cy="758137"/>
          </a:xfrm>
        </p:grpSpPr>
        <p:grpSp>
          <p:nvGrpSpPr>
            <p:cNvPr id="124" name="Группа 123"/>
            <p:cNvGrpSpPr/>
            <p:nvPr/>
          </p:nvGrpSpPr>
          <p:grpSpPr>
            <a:xfrm>
              <a:off x="1778086" y="4341423"/>
              <a:ext cx="1201793" cy="309290"/>
              <a:chOff x="6247166" y="2138606"/>
              <a:chExt cx="873717" cy="293113"/>
            </a:xfrm>
            <a:scene3d>
              <a:camera prst="orthographicFront"/>
              <a:lightRig rig="flat" dir="t"/>
            </a:scene3d>
          </p:grpSpPr>
          <p:sp>
            <p:nvSpPr>
              <p:cNvPr id="125" name="Скругленный прямоугольник 124"/>
              <p:cNvSpPr/>
              <p:nvPr/>
            </p:nvSpPr>
            <p:spPr>
              <a:xfrm>
                <a:off x="6247166" y="2138606"/>
                <a:ext cx="873717" cy="293113"/>
              </a:xfrm>
              <a:prstGeom prst="roundRect">
                <a:avLst>
                  <a:gd name="adj" fmla="val 10000"/>
                </a:avLst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26" name="Скругленный прямоугольник 4"/>
              <p:cNvSpPr txBox="1"/>
              <p:nvPr/>
            </p:nvSpPr>
            <p:spPr>
              <a:xfrm>
                <a:off x="6247166" y="2138606"/>
                <a:ext cx="873717" cy="19521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28016" tIns="36000" rIns="128016" bIns="68580" numCol="1" spcCol="1270" anchor="t" anchorCtr="0">
                <a:no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dirty="0">
                    <a:solidFill>
                      <a:prstClr val="black"/>
                    </a:solidFill>
                  </a:rPr>
                  <a:t>Шаг </a:t>
                </a:r>
                <a:r>
                  <a:rPr lang="en-GB" dirty="0">
                    <a:solidFill>
                      <a:prstClr val="black"/>
                    </a:solidFill>
                  </a:rPr>
                  <a:t>4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0" name="Умножение 89"/>
            <p:cNvSpPr/>
            <p:nvPr/>
          </p:nvSpPr>
          <p:spPr>
            <a:xfrm>
              <a:off x="2009745" y="4127297"/>
              <a:ext cx="792088" cy="758137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569614"/>
              </p:ext>
            </p:extLst>
          </p:nvPr>
        </p:nvGraphicFramePr>
        <p:xfrm>
          <a:off x="615522" y="1624395"/>
          <a:ext cx="1857614" cy="21134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57614">
                  <a:extLst>
                    <a:ext uri="{9D8B030D-6E8A-4147-A177-3AD203B41FA5}">
                      <a16:colId xmlns:a16="http://schemas.microsoft.com/office/drawing/2014/main" val="937288548"/>
                    </a:ext>
                  </a:extLst>
                </a:gridCol>
              </a:tblGrid>
              <a:tr h="33029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Шаг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56637"/>
                  </a:ext>
                </a:extLst>
              </a:tr>
              <a:tr h="2752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Ученик и учитель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403719"/>
                  </a:ext>
                </a:extLst>
              </a:tr>
              <a:tr h="110760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300" dirty="0"/>
                        <a:t>В</a:t>
                      </a:r>
                      <a:r>
                        <a:rPr lang="ru-RU" sz="1300" baseline="0" dirty="0"/>
                        <a:t> течение нескольких месяцев собирает макулатуру в специальные контейнеры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19764"/>
                  </a:ext>
                </a:extLst>
              </a:tr>
              <a:tr h="302768">
                <a:tc>
                  <a:txBody>
                    <a:bodyPr/>
                    <a:lstStyle/>
                    <a:p>
                      <a:pPr algn="l"/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085107"/>
                  </a:ext>
                </a:extLst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828481"/>
              </p:ext>
            </p:extLst>
          </p:nvPr>
        </p:nvGraphicFramePr>
        <p:xfrm>
          <a:off x="3395601" y="1603901"/>
          <a:ext cx="2484000" cy="18541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84000">
                  <a:extLst>
                    <a:ext uri="{9D8B030D-6E8A-4147-A177-3AD203B41FA5}">
                      <a16:colId xmlns:a16="http://schemas.microsoft.com/office/drawing/2014/main" val="937288548"/>
                    </a:ext>
                  </a:extLst>
                </a:gridCol>
              </a:tblGrid>
              <a:tr h="32019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Шаг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56637"/>
                  </a:ext>
                </a:extLst>
              </a:tr>
              <a:tr h="2401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Завхоз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403719"/>
                  </a:ext>
                </a:extLst>
              </a:tr>
              <a:tr h="72042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300" dirty="0"/>
                        <a:t>Согласовывает</a:t>
                      </a:r>
                      <a:r>
                        <a:rPr lang="ru-RU" sz="1300" baseline="0" dirty="0"/>
                        <a:t> с компанией дату и время вывоза макулатуры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19764"/>
                  </a:ext>
                </a:extLst>
              </a:tr>
              <a:tr h="463208">
                <a:tc>
                  <a:txBody>
                    <a:bodyPr/>
                    <a:lstStyle/>
                    <a:p>
                      <a:pPr algn="l"/>
                      <a:r>
                        <a:rPr lang="ru-RU" sz="1600" b="1" baseline="0" dirty="0">
                          <a:solidFill>
                            <a:srgbClr val="00B050"/>
                          </a:solidFill>
                        </a:rPr>
                        <a:t>1</a:t>
                      </a:r>
                      <a:r>
                        <a:rPr lang="en-GB" sz="1600" b="1" baseline="0" dirty="0">
                          <a:solidFill>
                            <a:srgbClr val="00B050"/>
                          </a:solidFill>
                        </a:rPr>
                        <a:t>5</a:t>
                      </a:r>
                      <a:r>
                        <a:rPr lang="ru-RU" sz="1600" b="1" baseline="0" dirty="0">
                          <a:solidFill>
                            <a:srgbClr val="00B050"/>
                          </a:solidFill>
                        </a:rPr>
                        <a:t> мин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085107"/>
                  </a:ext>
                </a:extLst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226142"/>
              </p:ext>
            </p:extLst>
          </p:nvPr>
        </p:nvGraphicFramePr>
        <p:xfrm>
          <a:off x="6802066" y="1584479"/>
          <a:ext cx="1898474" cy="201768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8474">
                  <a:extLst>
                    <a:ext uri="{9D8B030D-6E8A-4147-A177-3AD203B41FA5}">
                      <a16:colId xmlns:a16="http://schemas.microsoft.com/office/drawing/2014/main" val="937288548"/>
                    </a:ext>
                  </a:extLst>
                </a:gridCol>
              </a:tblGrid>
              <a:tr h="32019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Шаг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56637"/>
                  </a:ext>
                </a:extLst>
              </a:tr>
              <a:tr h="2401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Компания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403719"/>
                  </a:ext>
                </a:extLst>
              </a:tr>
              <a:tr h="72042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300" baseline="0" dirty="0"/>
                        <a:t>Организует машину вовремя, загружают макулатуру и увозят с территории школы</a:t>
                      </a:r>
                      <a:endParaRPr lang="en-GB" sz="13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19764"/>
                  </a:ext>
                </a:extLst>
              </a:tr>
              <a:tr h="463208">
                <a:tc>
                  <a:txBody>
                    <a:bodyPr/>
                    <a:lstStyle/>
                    <a:p>
                      <a:pPr algn="l"/>
                      <a:r>
                        <a:rPr lang="ru-RU" sz="1600" b="1" baseline="0" dirty="0">
                          <a:solidFill>
                            <a:srgbClr val="00B050"/>
                          </a:solidFill>
                        </a:rPr>
                        <a:t>1,5 часа 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085107"/>
                  </a:ext>
                </a:extLst>
              </a:tr>
            </a:tbl>
          </a:graphicData>
        </a:graphic>
      </p:graphicFrame>
      <p:grpSp>
        <p:nvGrpSpPr>
          <p:cNvPr id="99" name="Группа 98"/>
          <p:cNvGrpSpPr/>
          <p:nvPr/>
        </p:nvGrpSpPr>
        <p:grpSpPr>
          <a:xfrm>
            <a:off x="2714038" y="1635360"/>
            <a:ext cx="506651" cy="182486"/>
            <a:chOff x="1512807" y="2211562"/>
            <a:chExt cx="203923" cy="189874"/>
          </a:xfrm>
        </p:grpSpPr>
        <p:sp>
          <p:nvSpPr>
            <p:cNvPr id="100" name="Стрелка вправо 99"/>
            <p:cNvSpPr/>
            <p:nvPr/>
          </p:nvSpPr>
          <p:spPr>
            <a:xfrm rot="32930">
              <a:off x="1512807" y="2211562"/>
              <a:ext cx="203923" cy="18987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1" name="Стрелка вправо 4"/>
            <p:cNvSpPr/>
            <p:nvPr/>
          </p:nvSpPr>
          <p:spPr>
            <a:xfrm rot="32930">
              <a:off x="1512808" y="2249264"/>
              <a:ext cx="146961" cy="113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/>
            </a:p>
          </p:txBody>
        </p:sp>
      </p:grpSp>
      <p:grpSp>
        <p:nvGrpSpPr>
          <p:cNvPr id="113" name="Группа 112"/>
          <p:cNvGrpSpPr/>
          <p:nvPr/>
        </p:nvGrpSpPr>
        <p:grpSpPr>
          <a:xfrm>
            <a:off x="6156176" y="1654879"/>
            <a:ext cx="506651" cy="182486"/>
            <a:chOff x="1512807" y="2211562"/>
            <a:chExt cx="203923" cy="189874"/>
          </a:xfrm>
        </p:grpSpPr>
        <p:sp>
          <p:nvSpPr>
            <p:cNvPr id="114" name="Стрелка вправо 113"/>
            <p:cNvSpPr/>
            <p:nvPr/>
          </p:nvSpPr>
          <p:spPr>
            <a:xfrm rot="32930">
              <a:off x="1512807" y="2211562"/>
              <a:ext cx="203923" cy="18987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5" name="Стрелка вправо 4"/>
            <p:cNvSpPr/>
            <p:nvPr/>
          </p:nvSpPr>
          <p:spPr>
            <a:xfrm rot="32930">
              <a:off x="1512808" y="2249264"/>
              <a:ext cx="146961" cy="113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226283" y="3745501"/>
            <a:ext cx="1201793" cy="758137"/>
            <a:chOff x="3225428" y="4094328"/>
            <a:chExt cx="1201793" cy="758137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3225428" y="4334351"/>
              <a:ext cx="1201793" cy="309290"/>
              <a:chOff x="6247166" y="2138606"/>
              <a:chExt cx="873717" cy="293113"/>
            </a:xfrm>
            <a:scene3d>
              <a:camera prst="orthographicFront"/>
              <a:lightRig rig="flat" dir="t"/>
            </a:scene3d>
          </p:grpSpPr>
          <p:sp>
            <p:nvSpPr>
              <p:cNvPr id="49" name="Скругленный прямоугольник 48"/>
              <p:cNvSpPr/>
              <p:nvPr/>
            </p:nvSpPr>
            <p:spPr>
              <a:xfrm>
                <a:off x="6247166" y="2138606"/>
                <a:ext cx="873717" cy="293113"/>
              </a:xfrm>
              <a:prstGeom prst="roundRect">
                <a:avLst>
                  <a:gd name="adj" fmla="val 10000"/>
                </a:avLst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50" name="Скругленный прямоугольник 4"/>
              <p:cNvSpPr txBox="1"/>
              <p:nvPr/>
            </p:nvSpPr>
            <p:spPr>
              <a:xfrm>
                <a:off x="6247166" y="2138606"/>
                <a:ext cx="873717" cy="19521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28016" tIns="36000" rIns="128016" bIns="68580" numCol="1" spcCol="1270" anchor="t" anchorCtr="0">
                <a:no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dirty="0">
                    <a:solidFill>
                      <a:prstClr val="black"/>
                    </a:solidFill>
                  </a:rPr>
                  <a:t>Шаг</a:t>
                </a:r>
                <a:r>
                  <a:rPr lang="en-GB" dirty="0">
                    <a:solidFill>
                      <a:prstClr val="black"/>
                    </a:solidFill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</a:rPr>
                  <a:t>5 </a:t>
                </a:r>
              </a:p>
            </p:txBody>
          </p:sp>
        </p:grpSp>
        <p:sp>
          <p:nvSpPr>
            <p:cNvPr id="51" name="Умножение 50"/>
            <p:cNvSpPr/>
            <p:nvPr/>
          </p:nvSpPr>
          <p:spPr>
            <a:xfrm>
              <a:off x="3459215" y="4094328"/>
              <a:ext cx="792088" cy="758137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6155313" y="3800821"/>
            <a:ext cx="1201793" cy="758137"/>
            <a:chOff x="4803445" y="4154270"/>
            <a:chExt cx="1201793" cy="758137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4803445" y="4311364"/>
              <a:ext cx="1201793" cy="324000"/>
              <a:chOff x="6247166" y="2138606"/>
              <a:chExt cx="873717" cy="293113"/>
            </a:xfrm>
            <a:scene3d>
              <a:camera prst="orthographicFront"/>
              <a:lightRig rig="flat" dir="t"/>
            </a:scene3d>
          </p:grpSpPr>
          <p:sp>
            <p:nvSpPr>
              <p:cNvPr id="59" name="Скругленный прямоугольник 58"/>
              <p:cNvSpPr/>
              <p:nvPr/>
            </p:nvSpPr>
            <p:spPr>
              <a:xfrm>
                <a:off x="6247166" y="2138606"/>
                <a:ext cx="873717" cy="293113"/>
              </a:xfrm>
              <a:prstGeom prst="roundRect">
                <a:avLst>
                  <a:gd name="adj" fmla="val 10000"/>
                </a:avLst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65" name="Скругленный прямоугольник 4"/>
              <p:cNvSpPr txBox="1"/>
              <p:nvPr/>
            </p:nvSpPr>
            <p:spPr>
              <a:xfrm>
                <a:off x="6247166" y="2186630"/>
                <a:ext cx="873717" cy="13755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28016" tIns="36000" rIns="128016" bIns="68580" numCol="1" spcCol="1270" anchor="t" anchorCtr="0">
                <a:no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dirty="0">
                    <a:solidFill>
                      <a:prstClr val="black"/>
                    </a:solidFill>
                  </a:rPr>
                  <a:t>Шаг </a:t>
                </a:r>
                <a:r>
                  <a:rPr lang="en-GB" dirty="0">
                    <a:solidFill>
                      <a:prstClr val="black"/>
                    </a:solidFill>
                  </a:rPr>
                  <a:t>7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8" name="Умножение 57"/>
            <p:cNvSpPr/>
            <p:nvPr/>
          </p:nvSpPr>
          <p:spPr>
            <a:xfrm>
              <a:off x="5066858" y="4154270"/>
              <a:ext cx="792088" cy="758137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46" name="Заголовок 1"/>
          <p:cNvSpPr>
            <a:spLocks noGrp="1"/>
          </p:cNvSpPr>
          <p:nvPr>
            <p:ph type="title"/>
          </p:nvPr>
        </p:nvSpPr>
        <p:spPr>
          <a:xfrm>
            <a:off x="743081" y="482594"/>
            <a:ext cx="7580478" cy="68521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Шаг 7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КАРТИРОВАНИЕ ЦЕЛЕВОГО СОСТОЯНИЯ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КПСЦ состояния Май 2019</a:t>
            </a:r>
            <a:b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</a:b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222822" y="964882"/>
            <a:ext cx="6419660" cy="754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rgbClr val="FF0000"/>
                </a:solidFill>
              </a:rPr>
              <a:t>ВПП 4 часа 45 минут ОДИН РАЗ В 3 МЕСЯЦА </a:t>
            </a:r>
          </a:p>
        </p:txBody>
      </p:sp>
    </p:spTree>
    <p:extLst>
      <p:ext uri="{BB962C8B-B14F-4D97-AF65-F5344CB8AC3E}">
        <p14:creationId xmlns:p14="http://schemas.microsoft.com/office/powerpoint/2010/main" val="9721954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2880</TotalTime>
  <Words>925</Words>
  <Application>Microsoft Office PowerPoint</Application>
  <PresentationFormat>Экран (4:3)</PresentationFormat>
  <Paragraphs>267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Franklin Gothic Book</vt:lpstr>
      <vt:lpstr>Gotham Pro</vt:lpstr>
      <vt:lpstr>Times New Roman</vt:lpstr>
      <vt:lpstr>Тема Office</vt:lpstr>
      <vt:lpstr>Презентация PowerPoint</vt:lpstr>
      <vt:lpstr>Шаг1: КАРТОЧКА ПРОЕКТА “Бережливая школа»</vt:lpstr>
      <vt:lpstr>Шаг1: ЦЕЛЬ И РЕЗУЛЬТАТЫ ПРОЕКТА</vt:lpstr>
      <vt:lpstr>Шаг 2: КОМАНДА ПРОЕКТА</vt:lpstr>
      <vt:lpstr>Презентация PowerPoint</vt:lpstr>
      <vt:lpstr>Шаг 4: Идеальное состояния</vt:lpstr>
      <vt:lpstr>Шаг 5. ДИАГРАММА ИСИКАВЫ (ПРИЧИННО-СЛЕДСТВЕННАЯ ДИАГРАММА) </vt:lpstr>
      <vt:lpstr>Презентация PowerPoint</vt:lpstr>
      <vt:lpstr>Шаг 7: КАРТИРОВАНИЕ ЦЕЛЕВОГО СОСТОЯНИЯ КПСЦ состояния Май 2019 </vt:lpstr>
      <vt:lpstr>Шаг 8: СОСТАВЛЕНИЕ ДОРОЖНОЙ КАРТЫ ПЛАН МЕРОПРИЯТИЙ РЕШЕНИЯ ПРОБЛЕМ </vt:lpstr>
      <vt:lpstr>Шаг 9. Результаты реализации проекта. 5с. Состояние рабочего места. Место сбора макулатуры</vt:lpstr>
      <vt:lpstr>Пример Расчета выгоды сдачи макулатуры  на переработку</vt:lpstr>
      <vt:lpstr>Презентация PowerPoint</vt:lpstr>
      <vt:lpstr>Оформление контейнеров в классах </vt:lpstr>
      <vt:lpstr>Осуществление вывоза макулатуры</vt:lpstr>
      <vt:lpstr>КОНТАКТНЫЕ ДАННЫЕ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Директор</dc:creator>
  <cp:lastModifiedBy>Галина Николаевна Баурина</cp:lastModifiedBy>
  <cp:revision>318</cp:revision>
  <cp:lastPrinted>2019-11-18T07:35:34Z</cp:lastPrinted>
  <dcterms:created xsi:type="dcterms:W3CDTF">2018-09-20T13:37:06Z</dcterms:created>
  <dcterms:modified xsi:type="dcterms:W3CDTF">2021-01-31T12:31:32Z</dcterms:modified>
</cp:coreProperties>
</file>